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 id="2147483660" r:id="rId5"/>
  </p:sldMasterIdLst>
  <p:sldIdLst>
    <p:sldId id="256" r:id="rId6"/>
    <p:sldId id="281" r:id="rId7"/>
    <p:sldId id="275" r:id="rId8"/>
    <p:sldId id="282" r:id="rId9"/>
    <p:sldId id="277" r:id="rId10"/>
    <p:sldId id="279" r:id="rId11"/>
    <p:sldId id="280" r:id="rId12"/>
    <p:sldId id="287" r:id="rId13"/>
    <p:sldId id="286" r:id="rId14"/>
    <p:sldId id="289" r:id="rId15"/>
    <p:sldId id="294" r:id="rId16"/>
    <p:sldId id="290" r:id="rId17"/>
    <p:sldId id="288" r:id="rId18"/>
    <p:sldId id="292" r:id="rId19"/>
    <p:sldId id="291" r:id="rId20"/>
    <p:sldId id="293" r:id="rId21"/>
    <p:sldId id="295" r:id="rId22"/>
    <p:sldId id="271" r:id="rId23"/>
    <p:sldId id="283" r:id="rId24"/>
    <p:sldId id="284" r:id="rId25"/>
    <p:sldId id="285" r:id="rId26"/>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DE8B6-BFB8-4995-88EC-EDA3B92CA248}" v="5" dt="2020-10-01T14:48:54.684"/>
    <p1510:client id="{81B9F60F-3AB6-4DA2-99C3-104236B19668}" v="61" dt="2020-10-02T07:40:03.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S::p.cup@helicon.nl::acdf420d-3d1b-463e-9173-44ff0cd1b36a" providerId="AD" clId="Web-{81B9F60F-3AB6-4DA2-99C3-104236B19668}"/>
    <pc:docChg chg="addSld modSld sldOrd">
      <pc:chgData name="Pascalle Cup" userId="S::p.cup@helicon.nl::acdf420d-3d1b-463e-9173-44ff0cd1b36a" providerId="AD" clId="Web-{81B9F60F-3AB6-4DA2-99C3-104236B19668}" dt="2020-10-02T07:40:03.038" v="60" actId="1076"/>
      <pc:docMkLst>
        <pc:docMk/>
      </pc:docMkLst>
      <pc:sldChg chg="ord">
        <pc:chgData name="Pascalle Cup" userId="S::p.cup@helicon.nl::acdf420d-3d1b-463e-9173-44ff0cd1b36a" providerId="AD" clId="Web-{81B9F60F-3AB6-4DA2-99C3-104236B19668}" dt="2020-10-02T07:39:06.318" v="56"/>
        <pc:sldMkLst>
          <pc:docMk/>
          <pc:sldMk cId="2629200120" sldId="271"/>
        </pc:sldMkLst>
      </pc:sldChg>
      <pc:sldChg chg="addSp modSp new ord">
        <pc:chgData name="Pascalle Cup" userId="S::p.cup@helicon.nl::acdf420d-3d1b-463e-9173-44ff0cd1b36a" providerId="AD" clId="Web-{81B9F60F-3AB6-4DA2-99C3-104236B19668}" dt="2020-10-02T07:40:03.038" v="60" actId="1076"/>
        <pc:sldMkLst>
          <pc:docMk/>
          <pc:sldMk cId="1427252614" sldId="295"/>
        </pc:sldMkLst>
        <pc:spChg chg="add mod">
          <ac:chgData name="Pascalle Cup" userId="S::p.cup@helicon.nl::acdf420d-3d1b-463e-9173-44ff0cd1b36a" providerId="AD" clId="Web-{81B9F60F-3AB6-4DA2-99C3-104236B19668}" dt="2020-10-02T07:40:03.038" v="60" actId="1076"/>
          <ac:spMkLst>
            <pc:docMk/>
            <pc:sldMk cId="1427252614" sldId="295"/>
            <ac:spMk id="2" creationId="{FD571CED-183E-4EB0-B7CD-10085CBA4CA9}"/>
          </ac:spMkLst>
        </pc:spChg>
      </pc:sldChg>
    </pc:docChg>
  </pc:docChgLst>
  <pc:docChgLst>
    <pc:chgData name="Pascalle Cup" userId="acdf420d-3d1b-463e-9173-44ff0cd1b36a" providerId="ADAL" clId="{7C2DE8B6-BFB8-4995-88EC-EDA3B92CA248}"/>
    <pc:docChg chg="custSel mod addSld delSld modSld sldOrd addMainMaster delMainMaster">
      <pc:chgData name="Pascalle Cup" userId="acdf420d-3d1b-463e-9173-44ff0cd1b36a" providerId="ADAL" clId="{7C2DE8B6-BFB8-4995-88EC-EDA3B92CA248}" dt="2020-10-01T19:49:22.864" v="1538" actId="1076"/>
      <pc:docMkLst>
        <pc:docMk/>
      </pc:docMkLst>
      <pc:sldChg chg="addSp delSp modSp del mod">
        <pc:chgData name="Pascalle Cup" userId="acdf420d-3d1b-463e-9173-44ff0cd1b36a" providerId="ADAL" clId="{7C2DE8B6-BFB8-4995-88EC-EDA3B92CA248}" dt="2020-10-01T14:27:14.698" v="408" actId="47"/>
        <pc:sldMkLst>
          <pc:docMk/>
          <pc:sldMk cId="1308346682" sldId="257"/>
        </pc:sldMkLst>
        <pc:spChg chg="mod">
          <ac:chgData name="Pascalle Cup" userId="acdf420d-3d1b-463e-9173-44ff0cd1b36a" providerId="ADAL" clId="{7C2DE8B6-BFB8-4995-88EC-EDA3B92CA248}" dt="2020-10-01T14:26:43.465" v="394" actId="21"/>
          <ac:spMkLst>
            <pc:docMk/>
            <pc:sldMk cId="1308346682" sldId="257"/>
            <ac:spMk id="2" creationId="{B09C36E7-682C-415C-83B1-3E1586AE37DF}"/>
          </ac:spMkLst>
        </pc:spChg>
        <pc:spChg chg="mod">
          <ac:chgData name="Pascalle Cup" userId="acdf420d-3d1b-463e-9173-44ff0cd1b36a" providerId="ADAL" clId="{7C2DE8B6-BFB8-4995-88EC-EDA3B92CA248}" dt="2020-10-01T14:14:07.458" v="287" actId="20577"/>
          <ac:spMkLst>
            <pc:docMk/>
            <pc:sldMk cId="1308346682" sldId="257"/>
            <ac:spMk id="3" creationId="{05217951-DE72-4162-8144-5B9FE8F06EB4}"/>
          </ac:spMkLst>
        </pc:spChg>
        <pc:spChg chg="add del mod">
          <ac:chgData name="Pascalle Cup" userId="acdf420d-3d1b-463e-9173-44ff0cd1b36a" providerId="ADAL" clId="{7C2DE8B6-BFB8-4995-88EC-EDA3B92CA248}" dt="2020-10-01T14:21:09.635" v="367" actId="21"/>
          <ac:spMkLst>
            <pc:docMk/>
            <pc:sldMk cId="1308346682" sldId="257"/>
            <ac:spMk id="22" creationId="{A049DF11-B9D5-4E8D-A31A-2D2465C8C365}"/>
          </ac:spMkLst>
        </pc:spChg>
      </pc:sldChg>
      <pc:sldChg chg="del">
        <pc:chgData name="Pascalle Cup" userId="acdf420d-3d1b-463e-9173-44ff0cd1b36a" providerId="ADAL" clId="{7C2DE8B6-BFB8-4995-88EC-EDA3B92CA248}" dt="2020-10-01T14:30:42.211" v="499" actId="47"/>
        <pc:sldMkLst>
          <pc:docMk/>
          <pc:sldMk cId="2502829126" sldId="258"/>
        </pc:sldMkLst>
      </pc:sldChg>
      <pc:sldChg chg="del">
        <pc:chgData name="Pascalle Cup" userId="acdf420d-3d1b-463e-9173-44ff0cd1b36a" providerId="ADAL" clId="{7C2DE8B6-BFB8-4995-88EC-EDA3B92CA248}" dt="2020-10-01T14:30:43.049" v="500" actId="47"/>
        <pc:sldMkLst>
          <pc:docMk/>
          <pc:sldMk cId="72108502" sldId="259"/>
        </pc:sldMkLst>
      </pc:sldChg>
      <pc:sldChg chg="del">
        <pc:chgData name="Pascalle Cup" userId="acdf420d-3d1b-463e-9173-44ff0cd1b36a" providerId="ADAL" clId="{7C2DE8B6-BFB8-4995-88EC-EDA3B92CA248}" dt="2020-10-01T14:30:43.920" v="501" actId="47"/>
        <pc:sldMkLst>
          <pc:docMk/>
          <pc:sldMk cId="3877071890" sldId="260"/>
        </pc:sldMkLst>
      </pc:sldChg>
      <pc:sldChg chg="del">
        <pc:chgData name="Pascalle Cup" userId="acdf420d-3d1b-463e-9173-44ff0cd1b36a" providerId="ADAL" clId="{7C2DE8B6-BFB8-4995-88EC-EDA3B92CA248}" dt="2020-10-01T14:30:45.509" v="502" actId="47"/>
        <pc:sldMkLst>
          <pc:docMk/>
          <pc:sldMk cId="2892346548" sldId="261"/>
        </pc:sldMkLst>
      </pc:sldChg>
      <pc:sldChg chg="del">
        <pc:chgData name="Pascalle Cup" userId="acdf420d-3d1b-463e-9173-44ff0cd1b36a" providerId="ADAL" clId="{7C2DE8B6-BFB8-4995-88EC-EDA3B92CA248}" dt="2020-10-01T14:30:46.382" v="503" actId="47"/>
        <pc:sldMkLst>
          <pc:docMk/>
          <pc:sldMk cId="853758978" sldId="262"/>
        </pc:sldMkLst>
      </pc:sldChg>
      <pc:sldChg chg="del">
        <pc:chgData name="Pascalle Cup" userId="acdf420d-3d1b-463e-9173-44ff0cd1b36a" providerId="ADAL" clId="{7C2DE8B6-BFB8-4995-88EC-EDA3B92CA248}" dt="2020-10-01T14:30:47.187" v="504" actId="47"/>
        <pc:sldMkLst>
          <pc:docMk/>
          <pc:sldMk cId="575785946" sldId="263"/>
        </pc:sldMkLst>
      </pc:sldChg>
      <pc:sldChg chg="del">
        <pc:chgData name="Pascalle Cup" userId="acdf420d-3d1b-463e-9173-44ff0cd1b36a" providerId="ADAL" clId="{7C2DE8B6-BFB8-4995-88EC-EDA3B92CA248}" dt="2020-10-01T14:30:50.331" v="505" actId="47"/>
        <pc:sldMkLst>
          <pc:docMk/>
          <pc:sldMk cId="1278714208" sldId="264"/>
        </pc:sldMkLst>
      </pc:sldChg>
      <pc:sldChg chg="del">
        <pc:chgData name="Pascalle Cup" userId="acdf420d-3d1b-463e-9173-44ff0cd1b36a" providerId="ADAL" clId="{7C2DE8B6-BFB8-4995-88EC-EDA3B92CA248}" dt="2020-10-01T14:30:51.571" v="506" actId="47"/>
        <pc:sldMkLst>
          <pc:docMk/>
          <pc:sldMk cId="2299325643" sldId="265"/>
        </pc:sldMkLst>
      </pc:sldChg>
      <pc:sldChg chg="del">
        <pc:chgData name="Pascalle Cup" userId="acdf420d-3d1b-463e-9173-44ff0cd1b36a" providerId="ADAL" clId="{7C2DE8B6-BFB8-4995-88EC-EDA3B92CA248}" dt="2020-10-01T14:30:52.716" v="507" actId="47"/>
        <pc:sldMkLst>
          <pc:docMk/>
          <pc:sldMk cId="4245260752" sldId="266"/>
        </pc:sldMkLst>
      </pc:sldChg>
      <pc:sldChg chg="del">
        <pc:chgData name="Pascalle Cup" userId="acdf420d-3d1b-463e-9173-44ff0cd1b36a" providerId="ADAL" clId="{7C2DE8B6-BFB8-4995-88EC-EDA3B92CA248}" dt="2020-10-01T14:30:55.127" v="509" actId="47"/>
        <pc:sldMkLst>
          <pc:docMk/>
          <pc:sldMk cId="3880464653" sldId="267"/>
        </pc:sldMkLst>
      </pc:sldChg>
      <pc:sldChg chg="del">
        <pc:chgData name="Pascalle Cup" userId="acdf420d-3d1b-463e-9173-44ff0cd1b36a" providerId="ADAL" clId="{7C2DE8B6-BFB8-4995-88EC-EDA3B92CA248}" dt="2020-10-01T14:30:56.226" v="510" actId="47"/>
        <pc:sldMkLst>
          <pc:docMk/>
          <pc:sldMk cId="2817314536" sldId="268"/>
        </pc:sldMkLst>
      </pc:sldChg>
      <pc:sldChg chg="del">
        <pc:chgData name="Pascalle Cup" userId="acdf420d-3d1b-463e-9173-44ff0cd1b36a" providerId="ADAL" clId="{7C2DE8B6-BFB8-4995-88EC-EDA3B92CA248}" dt="2020-10-01T14:30:57.288" v="511" actId="47"/>
        <pc:sldMkLst>
          <pc:docMk/>
          <pc:sldMk cId="1921202780" sldId="269"/>
        </pc:sldMkLst>
      </pc:sldChg>
      <pc:sldChg chg="del">
        <pc:chgData name="Pascalle Cup" userId="acdf420d-3d1b-463e-9173-44ff0cd1b36a" providerId="ADAL" clId="{7C2DE8B6-BFB8-4995-88EC-EDA3B92CA248}" dt="2020-10-01T14:30:53.979" v="508" actId="47"/>
        <pc:sldMkLst>
          <pc:docMk/>
          <pc:sldMk cId="1577243440" sldId="270"/>
        </pc:sldMkLst>
      </pc:sldChg>
      <pc:sldChg chg="modSp mod">
        <pc:chgData name="Pascalle Cup" userId="acdf420d-3d1b-463e-9173-44ff0cd1b36a" providerId="ADAL" clId="{7C2DE8B6-BFB8-4995-88EC-EDA3B92CA248}" dt="2020-10-01T14:21:19.173" v="371" actId="27636"/>
        <pc:sldMkLst>
          <pc:docMk/>
          <pc:sldMk cId="2629200120" sldId="271"/>
        </pc:sldMkLst>
        <pc:spChg chg="mod">
          <ac:chgData name="Pascalle Cup" userId="acdf420d-3d1b-463e-9173-44ff0cd1b36a" providerId="ADAL" clId="{7C2DE8B6-BFB8-4995-88EC-EDA3B92CA248}" dt="2020-10-01T14:21:19.173" v="371" actId="27636"/>
          <ac:spMkLst>
            <pc:docMk/>
            <pc:sldMk cId="2629200120" sldId="271"/>
            <ac:spMk id="3" creationId="{0F6508F2-00B5-4A27-92FC-D986792015FE}"/>
          </ac:spMkLst>
        </pc:spChg>
      </pc:sldChg>
      <pc:sldChg chg="addSp delSp modSp new del mod setBg">
        <pc:chgData name="Pascalle Cup" userId="acdf420d-3d1b-463e-9173-44ff0cd1b36a" providerId="ADAL" clId="{7C2DE8B6-BFB8-4995-88EC-EDA3B92CA248}" dt="2020-10-01T14:30:04.492" v="486" actId="47"/>
        <pc:sldMkLst>
          <pc:docMk/>
          <pc:sldMk cId="2652307093" sldId="272"/>
        </pc:sldMkLst>
        <pc:spChg chg="add">
          <ac:chgData name="Pascalle Cup" userId="acdf420d-3d1b-463e-9173-44ff0cd1b36a" providerId="ADAL" clId="{7C2DE8B6-BFB8-4995-88EC-EDA3B92CA248}" dt="2020-10-01T14:16:52.968" v="297" actId="26606"/>
          <ac:spMkLst>
            <pc:docMk/>
            <pc:sldMk cId="2652307093" sldId="272"/>
            <ac:spMk id="8" creationId="{8950AD4C-6AF3-49F8-94E1-DBCAFB39478B}"/>
          </ac:spMkLst>
        </pc:spChg>
        <pc:picChg chg="add del mod modCrop">
          <ac:chgData name="Pascalle Cup" userId="acdf420d-3d1b-463e-9173-44ff0cd1b36a" providerId="ADAL" clId="{7C2DE8B6-BFB8-4995-88EC-EDA3B92CA248}" dt="2020-10-01T14:29:36.850" v="479" actId="21"/>
          <ac:picMkLst>
            <pc:docMk/>
            <pc:sldMk cId="2652307093" sldId="272"/>
            <ac:picMk id="3" creationId="{6EE533FE-685F-41E4-997E-8B4DE34F4A7B}"/>
          </ac:picMkLst>
        </pc:picChg>
      </pc:sldChg>
      <pc:sldChg chg="addSp delSp modSp new del mod">
        <pc:chgData name="Pascalle Cup" userId="acdf420d-3d1b-463e-9173-44ff0cd1b36a" providerId="ADAL" clId="{7C2DE8B6-BFB8-4995-88EC-EDA3B92CA248}" dt="2020-10-01T14:29:23.159" v="473" actId="47"/>
        <pc:sldMkLst>
          <pc:docMk/>
          <pc:sldMk cId="1602661122" sldId="273"/>
        </pc:sldMkLst>
        <pc:spChg chg="mod">
          <ac:chgData name="Pascalle Cup" userId="acdf420d-3d1b-463e-9173-44ff0cd1b36a" providerId="ADAL" clId="{7C2DE8B6-BFB8-4995-88EC-EDA3B92CA248}" dt="2020-10-01T14:28:31.548" v="452" actId="21"/>
          <ac:spMkLst>
            <pc:docMk/>
            <pc:sldMk cId="1602661122" sldId="273"/>
            <ac:spMk id="2" creationId="{320A52D6-ECF6-48E9-B576-C782FC2D4366}"/>
          </ac:spMkLst>
        </pc:spChg>
        <pc:spChg chg="add del mod">
          <ac:chgData name="Pascalle Cup" userId="acdf420d-3d1b-463e-9173-44ff0cd1b36a" providerId="ADAL" clId="{7C2DE8B6-BFB8-4995-88EC-EDA3B92CA248}" dt="2020-10-01T14:28:46.509" v="457"/>
          <ac:spMkLst>
            <pc:docMk/>
            <pc:sldMk cId="1602661122" sldId="273"/>
            <ac:spMk id="4" creationId="{F0B2C985-84DE-4C4D-B876-0BBF25E51319}"/>
          </ac:spMkLst>
        </pc:spChg>
        <pc:picChg chg="add mod modCrop">
          <ac:chgData name="Pascalle Cup" userId="acdf420d-3d1b-463e-9173-44ff0cd1b36a" providerId="ADAL" clId="{7C2DE8B6-BFB8-4995-88EC-EDA3B92CA248}" dt="2020-10-01T14:19:28.550" v="362" actId="1076"/>
          <ac:picMkLst>
            <pc:docMk/>
            <pc:sldMk cId="1602661122" sldId="273"/>
            <ac:picMk id="6" creationId="{93DF86A9-305E-45DE-B925-67793CC0A930}"/>
          </ac:picMkLst>
        </pc:picChg>
      </pc:sldChg>
      <pc:sldChg chg="addSp delSp modSp new del mod">
        <pc:chgData name="Pascalle Cup" userId="acdf420d-3d1b-463e-9173-44ff0cd1b36a" providerId="ADAL" clId="{7C2DE8B6-BFB8-4995-88EC-EDA3B92CA248}" dt="2020-10-01T14:30:33.655" v="496" actId="47"/>
        <pc:sldMkLst>
          <pc:docMk/>
          <pc:sldMk cId="3036990173" sldId="274"/>
        </pc:sldMkLst>
        <pc:spChg chg="add del mod">
          <ac:chgData name="Pascalle Cup" userId="acdf420d-3d1b-463e-9173-44ff0cd1b36a" providerId="ADAL" clId="{7C2DE8B6-BFB8-4995-88EC-EDA3B92CA248}" dt="2020-10-01T14:30:11.760" v="487" actId="21"/>
          <ac:spMkLst>
            <pc:docMk/>
            <pc:sldMk cId="3036990173" sldId="274"/>
            <ac:spMk id="3" creationId="{EBCFA9D1-228E-462B-901E-2092B16F420A}"/>
          </ac:spMkLst>
        </pc:spChg>
        <pc:spChg chg="add del mod">
          <ac:chgData name="Pascalle Cup" userId="acdf420d-3d1b-463e-9173-44ff0cd1b36a" providerId="ADAL" clId="{7C2DE8B6-BFB8-4995-88EC-EDA3B92CA248}" dt="2020-10-01T14:30:24.980" v="492"/>
          <ac:spMkLst>
            <pc:docMk/>
            <pc:sldMk cId="3036990173" sldId="274"/>
            <ac:spMk id="5" creationId="{101A2A0E-4E6F-48F7-82CE-DB83B0E3D010}"/>
          </ac:spMkLst>
        </pc:spChg>
      </pc:sldChg>
      <pc:sldChg chg="modSp add mod">
        <pc:chgData name="Pascalle Cup" userId="acdf420d-3d1b-463e-9173-44ff0cd1b36a" providerId="ADAL" clId="{7C2DE8B6-BFB8-4995-88EC-EDA3B92CA248}" dt="2020-10-01T18:59:19.467" v="1458" actId="14100"/>
        <pc:sldMkLst>
          <pc:docMk/>
          <pc:sldMk cId="760027479" sldId="275"/>
        </pc:sldMkLst>
        <pc:spChg chg="mod">
          <ac:chgData name="Pascalle Cup" userId="acdf420d-3d1b-463e-9173-44ff0cd1b36a" providerId="ADAL" clId="{7C2DE8B6-BFB8-4995-88EC-EDA3B92CA248}" dt="2020-10-01T18:59:19.467" v="1458" actId="14100"/>
          <ac:spMkLst>
            <pc:docMk/>
            <pc:sldMk cId="760027479" sldId="275"/>
            <ac:spMk id="2" creationId="{4AB28332-D3FD-4D25-8A0B-67DD2561A07D}"/>
          </ac:spMkLst>
        </pc:spChg>
      </pc:sldChg>
      <pc:sldChg chg="modSp new del mod">
        <pc:chgData name="Pascalle Cup" userId="acdf420d-3d1b-463e-9173-44ff0cd1b36a" providerId="ADAL" clId="{7C2DE8B6-BFB8-4995-88EC-EDA3B92CA248}" dt="2020-10-01T14:27:53.272" v="423" actId="47"/>
        <pc:sldMkLst>
          <pc:docMk/>
          <pc:sldMk cId="2573329833" sldId="276"/>
        </pc:sldMkLst>
        <pc:spChg chg="mod">
          <ac:chgData name="Pascalle Cup" userId="acdf420d-3d1b-463e-9173-44ff0cd1b36a" providerId="ADAL" clId="{7C2DE8B6-BFB8-4995-88EC-EDA3B92CA248}" dt="2020-10-01T14:22:53.683" v="375"/>
          <ac:spMkLst>
            <pc:docMk/>
            <pc:sldMk cId="2573329833" sldId="276"/>
            <ac:spMk id="2" creationId="{AEC07980-7855-4AD2-9116-73B60C3BD905}"/>
          </ac:spMkLst>
        </pc:spChg>
      </pc:sldChg>
      <pc:sldChg chg="modSp add mod ord">
        <pc:chgData name="Pascalle Cup" userId="acdf420d-3d1b-463e-9173-44ff0cd1b36a" providerId="ADAL" clId="{7C2DE8B6-BFB8-4995-88EC-EDA3B92CA248}" dt="2020-10-01T14:28:05.652" v="436"/>
        <pc:sldMkLst>
          <pc:docMk/>
          <pc:sldMk cId="1124879188" sldId="277"/>
        </pc:sldMkLst>
        <pc:spChg chg="mod">
          <ac:chgData name="Pascalle Cup" userId="acdf420d-3d1b-463e-9173-44ff0cd1b36a" providerId="ADAL" clId="{7C2DE8B6-BFB8-4995-88EC-EDA3B92CA248}" dt="2020-10-01T14:28:01.004" v="434" actId="20577"/>
          <ac:spMkLst>
            <pc:docMk/>
            <pc:sldMk cId="1124879188" sldId="277"/>
            <ac:spMk id="2" creationId="{EFE4EDBC-C85A-4A4C-AA6B-458E1A978E36}"/>
          </ac:spMkLst>
        </pc:spChg>
      </pc:sldChg>
      <pc:sldChg chg="add del">
        <pc:chgData name="Pascalle Cup" userId="acdf420d-3d1b-463e-9173-44ff0cd1b36a" providerId="ADAL" clId="{7C2DE8B6-BFB8-4995-88EC-EDA3B92CA248}" dt="2020-10-01T14:25:41.095" v="384" actId="47"/>
        <pc:sldMkLst>
          <pc:docMk/>
          <pc:sldMk cId="3023816836" sldId="278"/>
        </pc:sldMkLst>
      </pc:sldChg>
      <pc:sldChg chg="modSp add mod ord">
        <pc:chgData name="Pascalle Cup" userId="acdf420d-3d1b-463e-9173-44ff0cd1b36a" providerId="ADAL" clId="{7C2DE8B6-BFB8-4995-88EC-EDA3B92CA248}" dt="2020-10-01T14:44:13.819" v="1135" actId="1076"/>
        <pc:sldMkLst>
          <pc:docMk/>
          <pc:sldMk cId="4097338888" sldId="279"/>
        </pc:sldMkLst>
        <pc:spChg chg="mod">
          <ac:chgData name="Pascalle Cup" userId="acdf420d-3d1b-463e-9173-44ff0cd1b36a" providerId="ADAL" clId="{7C2DE8B6-BFB8-4995-88EC-EDA3B92CA248}" dt="2020-10-01T14:44:09.038" v="1134" actId="1076"/>
          <ac:spMkLst>
            <pc:docMk/>
            <pc:sldMk cId="4097338888" sldId="279"/>
            <ac:spMk id="4" creationId="{E48D714C-3CBA-44A7-A6BA-6BF2E5649FEC}"/>
          </ac:spMkLst>
        </pc:spChg>
        <pc:spChg chg="mod">
          <ac:chgData name="Pascalle Cup" userId="acdf420d-3d1b-463e-9173-44ff0cd1b36a" providerId="ADAL" clId="{7C2DE8B6-BFB8-4995-88EC-EDA3B92CA248}" dt="2020-10-01T14:44:13.819" v="1135" actId="1076"/>
          <ac:spMkLst>
            <pc:docMk/>
            <pc:sldMk cId="4097338888" sldId="279"/>
            <ac:spMk id="5" creationId="{3884B79A-6204-4ECC-BA85-519C046AF87E}"/>
          </ac:spMkLst>
        </pc:spChg>
      </pc:sldChg>
      <pc:sldChg chg="modSp add mod ord">
        <pc:chgData name="Pascalle Cup" userId="acdf420d-3d1b-463e-9173-44ff0cd1b36a" providerId="ADAL" clId="{7C2DE8B6-BFB8-4995-88EC-EDA3B92CA248}" dt="2020-10-01T14:28:19.520" v="451" actId="20577"/>
        <pc:sldMkLst>
          <pc:docMk/>
          <pc:sldMk cId="1278114510" sldId="280"/>
        </pc:sldMkLst>
        <pc:spChg chg="mod">
          <ac:chgData name="Pascalle Cup" userId="acdf420d-3d1b-463e-9173-44ff0cd1b36a" providerId="ADAL" clId="{7C2DE8B6-BFB8-4995-88EC-EDA3B92CA248}" dt="2020-10-01T14:28:19.520" v="451" actId="20577"/>
          <ac:spMkLst>
            <pc:docMk/>
            <pc:sldMk cId="1278114510" sldId="280"/>
            <ac:spMk id="2" creationId="{C6EED4DB-CDAC-4EA8-B728-E92826EDFCCE}"/>
          </ac:spMkLst>
        </pc:spChg>
      </pc:sldChg>
      <pc:sldChg chg="addSp delSp modSp add mod ord">
        <pc:chgData name="Pascalle Cup" userId="acdf420d-3d1b-463e-9173-44ff0cd1b36a" providerId="ADAL" clId="{7C2DE8B6-BFB8-4995-88EC-EDA3B92CA248}" dt="2020-10-01T18:58:20.272" v="1424" actId="20577"/>
        <pc:sldMkLst>
          <pc:docMk/>
          <pc:sldMk cId="917260362" sldId="281"/>
        </pc:sldMkLst>
        <pc:spChg chg="del">
          <ac:chgData name="Pascalle Cup" userId="acdf420d-3d1b-463e-9173-44ff0cd1b36a" providerId="ADAL" clId="{7C2DE8B6-BFB8-4995-88EC-EDA3B92CA248}" dt="2020-10-01T14:26:22.633" v="389" actId="478"/>
          <ac:spMkLst>
            <pc:docMk/>
            <pc:sldMk cId="917260362" sldId="281"/>
            <ac:spMk id="2" creationId="{4AB28332-D3FD-4D25-8A0B-67DD2561A07D}"/>
          </ac:spMkLst>
        </pc:spChg>
        <pc:spChg chg="add mod">
          <ac:chgData name="Pascalle Cup" userId="acdf420d-3d1b-463e-9173-44ff0cd1b36a" providerId="ADAL" clId="{7C2DE8B6-BFB8-4995-88EC-EDA3B92CA248}" dt="2020-10-01T18:58:20.272" v="1424" actId="20577"/>
          <ac:spMkLst>
            <pc:docMk/>
            <pc:sldMk cId="917260362" sldId="281"/>
            <ac:spMk id="6" creationId="{CEAAB2C5-DEB2-4E33-B653-5D6F649120C5}"/>
          </ac:spMkLst>
        </pc:spChg>
        <pc:spChg chg="add mod">
          <ac:chgData name="Pascalle Cup" userId="acdf420d-3d1b-463e-9173-44ff0cd1b36a" providerId="ADAL" clId="{7C2DE8B6-BFB8-4995-88EC-EDA3B92CA248}" dt="2020-10-01T14:27:11.943" v="407" actId="1076"/>
          <ac:spMkLst>
            <pc:docMk/>
            <pc:sldMk cId="917260362" sldId="281"/>
            <ac:spMk id="8" creationId="{68D25E23-D63A-494E-A129-62D3CE34B405}"/>
          </ac:spMkLst>
        </pc:spChg>
        <pc:graphicFrameChg chg="del">
          <ac:chgData name="Pascalle Cup" userId="acdf420d-3d1b-463e-9173-44ff0cd1b36a" providerId="ADAL" clId="{7C2DE8B6-BFB8-4995-88EC-EDA3B92CA248}" dt="2020-10-01T14:26:20.675" v="388" actId="478"/>
          <ac:graphicFrameMkLst>
            <pc:docMk/>
            <pc:sldMk cId="917260362" sldId="281"/>
            <ac:graphicFrameMk id="4" creationId="{4F394BF3-960C-4B66-985A-87BA379A18E0}"/>
          </ac:graphicFrameMkLst>
        </pc:graphicFrameChg>
        <pc:picChg chg="del">
          <ac:chgData name="Pascalle Cup" userId="acdf420d-3d1b-463e-9173-44ff0cd1b36a" providerId="ADAL" clId="{7C2DE8B6-BFB8-4995-88EC-EDA3B92CA248}" dt="2020-10-01T14:26:23.485" v="390" actId="478"/>
          <ac:picMkLst>
            <pc:docMk/>
            <pc:sldMk cId="917260362" sldId="281"/>
            <ac:picMk id="3" creationId="{1E066F12-4ED9-4368-975D-3DA7FD6C871E}"/>
          </ac:picMkLst>
        </pc:picChg>
      </pc:sldChg>
      <pc:sldChg chg="addSp delSp modSp add mod">
        <pc:chgData name="Pascalle Cup" userId="acdf420d-3d1b-463e-9173-44ff0cd1b36a" providerId="ADAL" clId="{7C2DE8B6-BFB8-4995-88EC-EDA3B92CA248}" dt="2020-10-01T14:43:52.292" v="1132" actId="207"/>
        <pc:sldMkLst>
          <pc:docMk/>
          <pc:sldMk cId="1952890049" sldId="282"/>
        </pc:sldMkLst>
        <pc:spChg chg="del">
          <ac:chgData name="Pascalle Cup" userId="acdf420d-3d1b-463e-9173-44ff0cd1b36a" providerId="ADAL" clId="{7C2DE8B6-BFB8-4995-88EC-EDA3B92CA248}" dt="2020-10-01T14:27:25.955" v="411" actId="478"/>
          <ac:spMkLst>
            <pc:docMk/>
            <pc:sldMk cId="1952890049" sldId="282"/>
            <ac:spMk id="2" creationId="{4AB28332-D3FD-4D25-8A0B-67DD2561A07D}"/>
          </ac:spMkLst>
        </pc:spChg>
        <pc:spChg chg="add mod">
          <ac:chgData name="Pascalle Cup" userId="acdf420d-3d1b-463e-9173-44ff0cd1b36a" providerId="ADAL" clId="{7C2DE8B6-BFB8-4995-88EC-EDA3B92CA248}" dt="2020-10-01T14:43:52.292" v="1132" actId="207"/>
          <ac:spMkLst>
            <pc:docMk/>
            <pc:sldMk cId="1952890049" sldId="282"/>
            <ac:spMk id="6" creationId="{0359C8A2-B6F4-4FC0-9A0E-63284301CE21}"/>
          </ac:spMkLst>
        </pc:spChg>
        <pc:spChg chg="add mod">
          <ac:chgData name="Pascalle Cup" userId="acdf420d-3d1b-463e-9173-44ff0cd1b36a" providerId="ADAL" clId="{7C2DE8B6-BFB8-4995-88EC-EDA3B92CA248}" dt="2020-10-01T14:40:31.762" v="1035" actId="1076"/>
          <ac:spMkLst>
            <pc:docMk/>
            <pc:sldMk cId="1952890049" sldId="282"/>
            <ac:spMk id="8" creationId="{9CE6CCEF-EFA8-4E06-B9A3-9871C199CDAD}"/>
          </ac:spMkLst>
        </pc:spChg>
        <pc:spChg chg="add mod">
          <ac:chgData name="Pascalle Cup" userId="acdf420d-3d1b-463e-9173-44ff0cd1b36a" providerId="ADAL" clId="{7C2DE8B6-BFB8-4995-88EC-EDA3B92CA248}" dt="2020-10-01T14:40:35.463" v="1036" actId="1076"/>
          <ac:spMkLst>
            <pc:docMk/>
            <pc:sldMk cId="1952890049" sldId="282"/>
            <ac:spMk id="10" creationId="{CA8AEC6D-2663-4948-9069-2BA1E1256F40}"/>
          </ac:spMkLst>
        </pc:spChg>
        <pc:graphicFrameChg chg="del">
          <ac:chgData name="Pascalle Cup" userId="acdf420d-3d1b-463e-9173-44ff0cd1b36a" providerId="ADAL" clId="{7C2DE8B6-BFB8-4995-88EC-EDA3B92CA248}" dt="2020-10-01T14:27:24.135" v="410" actId="478"/>
          <ac:graphicFrameMkLst>
            <pc:docMk/>
            <pc:sldMk cId="1952890049" sldId="282"/>
            <ac:graphicFrameMk id="4" creationId="{4F394BF3-960C-4B66-985A-87BA379A18E0}"/>
          </ac:graphicFrameMkLst>
        </pc:graphicFrameChg>
        <pc:picChg chg="del">
          <ac:chgData name="Pascalle Cup" userId="acdf420d-3d1b-463e-9173-44ff0cd1b36a" providerId="ADAL" clId="{7C2DE8B6-BFB8-4995-88EC-EDA3B92CA248}" dt="2020-10-01T14:27:27.018" v="412" actId="478"/>
          <ac:picMkLst>
            <pc:docMk/>
            <pc:sldMk cId="1952890049" sldId="282"/>
            <ac:picMk id="3" creationId="{1E066F12-4ED9-4368-975D-3DA7FD6C871E}"/>
          </ac:picMkLst>
        </pc:picChg>
      </pc:sldChg>
      <pc:sldChg chg="addSp modSp add mod">
        <pc:chgData name="Pascalle Cup" userId="acdf420d-3d1b-463e-9173-44ff0cd1b36a" providerId="ADAL" clId="{7C2DE8B6-BFB8-4995-88EC-EDA3B92CA248}" dt="2020-10-01T14:45:47.499" v="1180" actId="207"/>
        <pc:sldMkLst>
          <pc:docMk/>
          <pc:sldMk cId="1607810302" sldId="283"/>
        </pc:sldMkLst>
        <pc:spChg chg="add mod">
          <ac:chgData name="Pascalle Cup" userId="acdf420d-3d1b-463e-9173-44ff0cd1b36a" providerId="ADAL" clId="{7C2DE8B6-BFB8-4995-88EC-EDA3B92CA248}" dt="2020-10-01T14:45:47.499" v="1180" actId="207"/>
          <ac:spMkLst>
            <pc:docMk/>
            <pc:sldMk cId="1607810302" sldId="283"/>
            <ac:spMk id="3" creationId="{FF920E63-4867-481F-852D-49B44385508C}"/>
          </ac:spMkLst>
        </pc:spChg>
        <pc:spChg chg="add mod">
          <ac:chgData name="Pascalle Cup" userId="acdf420d-3d1b-463e-9173-44ff0cd1b36a" providerId="ADAL" clId="{7C2DE8B6-BFB8-4995-88EC-EDA3B92CA248}" dt="2020-10-01T14:29:06.393" v="470" actId="403"/>
          <ac:spMkLst>
            <pc:docMk/>
            <pc:sldMk cId="1607810302" sldId="283"/>
            <ac:spMk id="5" creationId="{D0D25676-06A6-4999-A61D-E8DDACF18794}"/>
          </ac:spMkLst>
        </pc:spChg>
        <pc:picChg chg="add mod">
          <ac:chgData name="Pascalle Cup" userId="acdf420d-3d1b-463e-9173-44ff0cd1b36a" providerId="ADAL" clId="{7C2DE8B6-BFB8-4995-88EC-EDA3B92CA248}" dt="2020-10-01T14:29:20.511" v="472" actId="1076"/>
          <ac:picMkLst>
            <pc:docMk/>
            <pc:sldMk cId="1607810302" sldId="283"/>
            <ac:picMk id="7" creationId="{3D02136F-E4F6-4FD9-86B1-A30955362BB7}"/>
          </ac:picMkLst>
        </pc:picChg>
      </pc:sldChg>
      <pc:sldChg chg="addSp modSp add mod ord">
        <pc:chgData name="Pascalle Cup" userId="acdf420d-3d1b-463e-9173-44ff0cd1b36a" providerId="ADAL" clId="{7C2DE8B6-BFB8-4995-88EC-EDA3B92CA248}" dt="2020-10-01T14:29:55.204" v="483" actId="1076"/>
        <pc:sldMkLst>
          <pc:docMk/>
          <pc:sldMk cId="1502882455" sldId="284"/>
        </pc:sldMkLst>
        <pc:picChg chg="add mod modCrop">
          <ac:chgData name="Pascalle Cup" userId="acdf420d-3d1b-463e-9173-44ff0cd1b36a" providerId="ADAL" clId="{7C2DE8B6-BFB8-4995-88EC-EDA3B92CA248}" dt="2020-10-01T14:29:55.204" v="483" actId="1076"/>
          <ac:picMkLst>
            <pc:docMk/>
            <pc:sldMk cId="1502882455" sldId="284"/>
            <ac:picMk id="3" creationId="{A69F9888-4E13-4626-AF12-71412DAF7398}"/>
          </ac:picMkLst>
        </pc:picChg>
      </pc:sldChg>
      <pc:sldChg chg="addSp modSp add mod ord">
        <pc:chgData name="Pascalle Cup" userId="acdf420d-3d1b-463e-9173-44ff0cd1b36a" providerId="ADAL" clId="{7C2DE8B6-BFB8-4995-88EC-EDA3B92CA248}" dt="2020-10-01T19:01:21.617" v="1465" actId="1076"/>
        <pc:sldMkLst>
          <pc:docMk/>
          <pc:sldMk cId="4099761850" sldId="285"/>
        </pc:sldMkLst>
        <pc:spChg chg="add mod">
          <ac:chgData name="Pascalle Cup" userId="acdf420d-3d1b-463e-9173-44ff0cd1b36a" providerId="ADAL" clId="{7C2DE8B6-BFB8-4995-88EC-EDA3B92CA248}" dt="2020-10-01T19:01:21.617" v="1465" actId="1076"/>
          <ac:spMkLst>
            <pc:docMk/>
            <pc:sldMk cId="4099761850" sldId="285"/>
            <ac:spMk id="3" creationId="{0CBFF326-BD5A-4C4C-AE5D-2E717B2E9554}"/>
          </ac:spMkLst>
        </pc:spChg>
        <pc:spChg chg="add mod">
          <ac:chgData name="Pascalle Cup" userId="acdf420d-3d1b-463e-9173-44ff0cd1b36a" providerId="ADAL" clId="{7C2DE8B6-BFB8-4995-88EC-EDA3B92CA248}" dt="2020-10-01T14:30:31.352" v="495" actId="14100"/>
          <ac:spMkLst>
            <pc:docMk/>
            <pc:sldMk cId="4099761850" sldId="285"/>
            <ac:spMk id="5" creationId="{154FDA8D-A584-407A-83E3-2D0EB4477797}"/>
          </ac:spMkLst>
        </pc:spChg>
      </pc:sldChg>
      <pc:sldChg chg="addSp modSp add mod">
        <pc:chgData name="Pascalle Cup" userId="acdf420d-3d1b-463e-9173-44ff0cd1b36a" providerId="ADAL" clId="{7C2DE8B6-BFB8-4995-88EC-EDA3B92CA248}" dt="2020-10-01T19:49:22.864" v="1538" actId="1076"/>
        <pc:sldMkLst>
          <pc:docMk/>
          <pc:sldMk cId="1069489598" sldId="286"/>
        </pc:sldMkLst>
        <pc:spChg chg="add mod">
          <ac:chgData name="Pascalle Cup" userId="acdf420d-3d1b-463e-9173-44ff0cd1b36a" providerId="ADAL" clId="{7C2DE8B6-BFB8-4995-88EC-EDA3B92CA248}" dt="2020-10-01T19:49:11.663" v="1536" actId="1076"/>
          <ac:spMkLst>
            <pc:docMk/>
            <pc:sldMk cId="1069489598" sldId="286"/>
            <ac:spMk id="2" creationId="{3386F069-8086-4814-8908-C371D38F9ECC}"/>
          </ac:spMkLst>
        </pc:spChg>
        <pc:spChg chg="add mod">
          <ac:chgData name="Pascalle Cup" userId="acdf420d-3d1b-463e-9173-44ff0cd1b36a" providerId="ADAL" clId="{7C2DE8B6-BFB8-4995-88EC-EDA3B92CA248}" dt="2020-10-01T14:49:29.723" v="1201" actId="1076"/>
          <ac:spMkLst>
            <pc:docMk/>
            <pc:sldMk cId="1069489598" sldId="286"/>
            <ac:spMk id="3" creationId="{13BB6754-0608-4B60-99F7-66CE330E133C}"/>
          </ac:spMkLst>
        </pc:spChg>
        <pc:graphicFrameChg chg="add mod modGraphic">
          <ac:chgData name="Pascalle Cup" userId="acdf420d-3d1b-463e-9173-44ff0cd1b36a" providerId="ADAL" clId="{7C2DE8B6-BFB8-4995-88EC-EDA3B92CA248}" dt="2020-10-01T19:49:22.864" v="1538" actId="1076"/>
          <ac:graphicFrameMkLst>
            <pc:docMk/>
            <pc:sldMk cId="1069489598" sldId="286"/>
            <ac:graphicFrameMk id="4" creationId="{2C1FB622-7455-4195-915E-73E2ED7F00AA}"/>
          </ac:graphicFrameMkLst>
        </pc:graphicFrameChg>
      </pc:sldChg>
      <pc:sldChg chg="addSp modSp add mod">
        <pc:chgData name="Pascalle Cup" userId="acdf420d-3d1b-463e-9173-44ff0cd1b36a" providerId="ADAL" clId="{7C2DE8B6-BFB8-4995-88EC-EDA3B92CA248}" dt="2020-10-01T14:44:31.153" v="1160" actId="20577"/>
        <pc:sldMkLst>
          <pc:docMk/>
          <pc:sldMk cId="3427662748" sldId="287"/>
        </pc:sldMkLst>
        <pc:spChg chg="add mod">
          <ac:chgData name="Pascalle Cup" userId="acdf420d-3d1b-463e-9173-44ff0cd1b36a" providerId="ADAL" clId="{7C2DE8B6-BFB8-4995-88EC-EDA3B92CA248}" dt="2020-10-01T14:44:31.153" v="1160" actId="20577"/>
          <ac:spMkLst>
            <pc:docMk/>
            <pc:sldMk cId="3427662748" sldId="287"/>
            <ac:spMk id="2" creationId="{A7E374E6-F01B-4387-ABBD-5B8F4A01EA04}"/>
          </ac:spMkLst>
        </pc:spChg>
      </pc:sldChg>
      <pc:sldChg chg="addSp modSp add mod">
        <pc:chgData name="Pascalle Cup" userId="acdf420d-3d1b-463e-9173-44ff0cd1b36a" providerId="ADAL" clId="{7C2DE8B6-BFB8-4995-88EC-EDA3B92CA248}" dt="2020-10-01T14:55:31.495" v="1243" actId="1076"/>
        <pc:sldMkLst>
          <pc:docMk/>
          <pc:sldMk cId="1365020421" sldId="288"/>
        </pc:sldMkLst>
        <pc:spChg chg="add mod">
          <ac:chgData name="Pascalle Cup" userId="acdf420d-3d1b-463e-9173-44ff0cd1b36a" providerId="ADAL" clId="{7C2DE8B6-BFB8-4995-88EC-EDA3B92CA248}" dt="2020-10-01T14:55:31.495" v="1243" actId="1076"/>
          <ac:spMkLst>
            <pc:docMk/>
            <pc:sldMk cId="1365020421" sldId="288"/>
            <ac:spMk id="3" creationId="{FA2218B3-5403-4B8C-90B4-9786FE6D4276}"/>
          </ac:spMkLst>
        </pc:spChg>
      </pc:sldChg>
      <pc:sldChg chg="addSp delSp modSp add mod">
        <pc:chgData name="Pascalle Cup" userId="acdf420d-3d1b-463e-9173-44ff0cd1b36a" providerId="ADAL" clId="{7C2DE8B6-BFB8-4995-88EC-EDA3B92CA248}" dt="2020-10-01T15:14:12.544" v="1405" actId="20577"/>
        <pc:sldMkLst>
          <pc:docMk/>
          <pc:sldMk cId="3573330459" sldId="289"/>
        </pc:sldMkLst>
        <pc:spChg chg="add mod">
          <ac:chgData name="Pascalle Cup" userId="acdf420d-3d1b-463e-9173-44ff0cd1b36a" providerId="ADAL" clId="{7C2DE8B6-BFB8-4995-88EC-EDA3B92CA248}" dt="2020-10-01T15:07:22.325" v="1386" actId="207"/>
          <ac:spMkLst>
            <pc:docMk/>
            <pc:sldMk cId="3573330459" sldId="289"/>
            <ac:spMk id="3" creationId="{41E1A1C1-BD32-4A5E-A42B-3797F634414A}"/>
          </ac:spMkLst>
        </pc:spChg>
        <pc:spChg chg="add del mod">
          <ac:chgData name="Pascalle Cup" userId="acdf420d-3d1b-463e-9173-44ff0cd1b36a" providerId="ADAL" clId="{7C2DE8B6-BFB8-4995-88EC-EDA3B92CA248}" dt="2020-10-01T14:57:08.275" v="1253" actId="21"/>
          <ac:spMkLst>
            <pc:docMk/>
            <pc:sldMk cId="3573330459" sldId="289"/>
            <ac:spMk id="5" creationId="{733A38CB-137A-4BC3-9896-405AD9A4E40D}"/>
          </ac:spMkLst>
        </pc:spChg>
        <pc:spChg chg="add del mod">
          <ac:chgData name="Pascalle Cup" userId="acdf420d-3d1b-463e-9173-44ff0cd1b36a" providerId="ADAL" clId="{7C2DE8B6-BFB8-4995-88EC-EDA3B92CA248}" dt="2020-10-01T15:07:51.307" v="1396" actId="21"/>
          <ac:spMkLst>
            <pc:docMk/>
            <pc:sldMk cId="3573330459" sldId="289"/>
            <ac:spMk id="7" creationId="{8B829187-518C-43B5-80CD-15DEC11C6256}"/>
          </ac:spMkLst>
        </pc:spChg>
        <pc:spChg chg="add mod">
          <ac:chgData name="Pascalle Cup" userId="acdf420d-3d1b-463e-9173-44ff0cd1b36a" providerId="ADAL" clId="{7C2DE8B6-BFB8-4995-88EC-EDA3B92CA248}" dt="2020-10-01T15:14:12.544" v="1405" actId="20577"/>
          <ac:spMkLst>
            <pc:docMk/>
            <pc:sldMk cId="3573330459" sldId="289"/>
            <ac:spMk id="9" creationId="{C04D2083-80DC-4182-A77C-2809201F7544}"/>
          </ac:spMkLst>
        </pc:spChg>
      </pc:sldChg>
      <pc:sldChg chg="addSp modSp new mod">
        <pc:chgData name="Pascalle Cup" userId="acdf420d-3d1b-463e-9173-44ff0cd1b36a" providerId="ADAL" clId="{7C2DE8B6-BFB8-4995-88EC-EDA3B92CA248}" dt="2020-10-01T15:06:19.677" v="1381" actId="207"/>
        <pc:sldMkLst>
          <pc:docMk/>
          <pc:sldMk cId="3839567647" sldId="290"/>
        </pc:sldMkLst>
        <pc:spChg chg="add mod">
          <ac:chgData name="Pascalle Cup" userId="acdf420d-3d1b-463e-9173-44ff0cd1b36a" providerId="ADAL" clId="{7C2DE8B6-BFB8-4995-88EC-EDA3B92CA248}" dt="2020-10-01T15:06:19.677" v="1381" actId="207"/>
          <ac:spMkLst>
            <pc:docMk/>
            <pc:sldMk cId="3839567647" sldId="290"/>
            <ac:spMk id="4" creationId="{18C73AA7-6FED-4261-888E-00231491FCD5}"/>
          </ac:spMkLst>
        </pc:spChg>
        <pc:picChg chg="add mod">
          <ac:chgData name="Pascalle Cup" userId="acdf420d-3d1b-463e-9173-44ff0cd1b36a" providerId="ADAL" clId="{7C2DE8B6-BFB8-4995-88EC-EDA3B92CA248}" dt="2020-10-01T15:05:55.587" v="1306" actId="1076"/>
          <ac:picMkLst>
            <pc:docMk/>
            <pc:sldMk cId="3839567647" sldId="290"/>
            <ac:picMk id="3" creationId="{7AEE8FA7-B27B-4B93-B898-3C9459B49127}"/>
          </ac:picMkLst>
        </pc:picChg>
      </pc:sldChg>
      <pc:sldChg chg="addSp modSp new mod">
        <pc:chgData name="Pascalle Cup" userId="acdf420d-3d1b-463e-9173-44ff0cd1b36a" providerId="ADAL" clId="{7C2DE8B6-BFB8-4995-88EC-EDA3B92CA248}" dt="2020-10-01T15:02:41.992" v="1270" actId="1076"/>
        <pc:sldMkLst>
          <pc:docMk/>
          <pc:sldMk cId="2500972449" sldId="291"/>
        </pc:sldMkLst>
        <pc:spChg chg="add mod">
          <ac:chgData name="Pascalle Cup" userId="acdf420d-3d1b-463e-9173-44ff0cd1b36a" providerId="ADAL" clId="{7C2DE8B6-BFB8-4995-88EC-EDA3B92CA248}" dt="2020-10-01T15:02:33.580" v="1266" actId="403"/>
          <ac:spMkLst>
            <pc:docMk/>
            <pc:sldMk cId="2500972449" sldId="291"/>
            <ac:spMk id="3" creationId="{775FED0A-5170-4F53-B608-F2E9204F3BCD}"/>
          </ac:spMkLst>
        </pc:spChg>
        <pc:spChg chg="add mod">
          <ac:chgData name="Pascalle Cup" userId="acdf420d-3d1b-463e-9173-44ff0cd1b36a" providerId="ADAL" clId="{7C2DE8B6-BFB8-4995-88EC-EDA3B92CA248}" dt="2020-10-01T15:02:41.992" v="1270" actId="1076"/>
          <ac:spMkLst>
            <pc:docMk/>
            <pc:sldMk cId="2500972449" sldId="291"/>
            <ac:spMk id="5" creationId="{BF9E532F-A4DA-4DB6-BE8B-B85182D557B1}"/>
          </ac:spMkLst>
        </pc:spChg>
      </pc:sldChg>
      <pc:sldChg chg="addSp modSp new mod">
        <pc:chgData name="Pascalle Cup" userId="acdf420d-3d1b-463e-9173-44ff0cd1b36a" providerId="ADAL" clId="{7C2DE8B6-BFB8-4995-88EC-EDA3B92CA248}" dt="2020-10-01T19:00:30.065" v="1460" actId="20577"/>
        <pc:sldMkLst>
          <pc:docMk/>
          <pc:sldMk cId="3240311864" sldId="292"/>
        </pc:sldMkLst>
        <pc:spChg chg="add mod">
          <ac:chgData name="Pascalle Cup" userId="acdf420d-3d1b-463e-9173-44ff0cd1b36a" providerId="ADAL" clId="{7C2DE8B6-BFB8-4995-88EC-EDA3B92CA248}" dt="2020-10-01T19:00:30.065" v="1460" actId="20577"/>
          <ac:spMkLst>
            <pc:docMk/>
            <pc:sldMk cId="3240311864" sldId="292"/>
            <ac:spMk id="3" creationId="{CDD4CF68-AED6-4EE2-8F40-A9F52CBE3435}"/>
          </ac:spMkLst>
        </pc:spChg>
        <pc:spChg chg="add mod">
          <ac:chgData name="Pascalle Cup" userId="acdf420d-3d1b-463e-9173-44ff0cd1b36a" providerId="ADAL" clId="{7C2DE8B6-BFB8-4995-88EC-EDA3B92CA248}" dt="2020-10-01T15:16:07.379" v="1407" actId="1076"/>
          <ac:spMkLst>
            <pc:docMk/>
            <pc:sldMk cId="3240311864" sldId="292"/>
            <ac:spMk id="5" creationId="{4E718224-72AC-4AFB-A0CF-2F07131068BB}"/>
          </ac:spMkLst>
        </pc:spChg>
      </pc:sldChg>
      <pc:sldChg chg="addSp modSp new mod">
        <pc:chgData name="Pascalle Cup" userId="acdf420d-3d1b-463e-9173-44ff0cd1b36a" providerId="ADAL" clId="{7C2DE8B6-BFB8-4995-88EC-EDA3B92CA248}" dt="2020-10-01T15:05:24.245" v="1304" actId="20577"/>
        <pc:sldMkLst>
          <pc:docMk/>
          <pc:sldMk cId="4164411510" sldId="293"/>
        </pc:sldMkLst>
        <pc:spChg chg="add mod">
          <ac:chgData name="Pascalle Cup" userId="acdf420d-3d1b-463e-9173-44ff0cd1b36a" providerId="ADAL" clId="{7C2DE8B6-BFB8-4995-88EC-EDA3B92CA248}" dt="2020-10-01T15:05:24.245" v="1304" actId="20577"/>
          <ac:spMkLst>
            <pc:docMk/>
            <pc:sldMk cId="4164411510" sldId="293"/>
            <ac:spMk id="3" creationId="{9827A7D0-0747-443C-B32C-8E58DD1484DF}"/>
          </ac:spMkLst>
        </pc:spChg>
      </pc:sldChg>
      <pc:sldChg chg="addSp modSp new mod">
        <pc:chgData name="Pascalle Cup" userId="acdf420d-3d1b-463e-9173-44ff0cd1b36a" providerId="ADAL" clId="{7C2DE8B6-BFB8-4995-88EC-EDA3B92CA248}" dt="2020-10-01T19:00:02.745" v="1459" actId="20577"/>
        <pc:sldMkLst>
          <pc:docMk/>
          <pc:sldMk cId="411860705" sldId="294"/>
        </pc:sldMkLst>
        <pc:spChg chg="add mod">
          <ac:chgData name="Pascalle Cup" userId="acdf420d-3d1b-463e-9173-44ff0cd1b36a" providerId="ADAL" clId="{7C2DE8B6-BFB8-4995-88EC-EDA3B92CA248}" dt="2020-10-01T19:00:02.745" v="1459" actId="20577"/>
          <ac:spMkLst>
            <pc:docMk/>
            <pc:sldMk cId="411860705" sldId="294"/>
            <ac:spMk id="3" creationId="{5C735521-DA0E-4D23-9EE3-E7A875746796}"/>
          </ac:spMkLst>
        </pc:spChg>
      </pc:sldChg>
      <pc:sldMasterChg chg="del delSldLayout">
        <pc:chgData name="Pascalle Cup" userId="acdf420d-3d1b-463e-9173-44ff0cd1b36a" providerId="ADAL" clId="{7C2DE8B6-BFB8-4995-88EC-EDA3B92CA248}" dt="2020-10-01T14:30:56.226" v="510" actId="47"/>
        <pc:sldMasterMkLst>
          <pc:docMk/>
          <pc:sldMasterMk cId="824579361" sldId="2147483648"/>
        </pc:sldMasterMkLst>
        <pc:sldLayoutChg chg="del">
          <pc:chgData name="Pascalle Cup" userId="acdf420d-3d1b-463e-9173-44ff0cd1b36a" providerId="ADAL" clId="{7C2DE8B6-BFB8-4995-88EC-EDA3B92CA248}" dt="2020-10-01T14:30:56.226" v="510" actId="47"/>
          <pc:sldLayoutMkLst>
            <pc:docMk/>
            <pc:sldMasterMk cId="824579361" sldId="2147483648"/>
            <pc:sldLayoutMk cId="3628959195" sldId="2147483654"/>
          </pc:sldLayoutMkLst>
        </pc:sldLayoutChg>
        <pc:sldLayoutChg chg="del">
          <pc:chgData name="Pascalle Cup" userId="acdf420d-3d1b-463e-9173-44ff0cd1b36a" providerId="ADAL" clId="{7C2DE8B6-BFB8-4995-88EC-EDA3B92CA248}" dt="2020-10-01T14:30:56.226" v="510" actId="47"/>
          <pc:sldLayoutMkLst>
            <pc:docMk/>
            <pc:sldMasterMk cId="824579361" sldId="2147483648"/>
            <pc:sldLayoutMk cId="995203849" sldId="2147483758"/>
          </pc:sldLayoutMkLst>
        </pc:sldLayoutChg>
      </pc:sldMasterChg>
      <pc:sldMasterChg chg="add addSldLayout">
        <pc:chgData name="Pascalle Cup" userId="acdf420d-3d1b-463e-9173-44ff0cd1b36a" providerId="ADAL" clId="{7C2DE8B6-BFB8-4995-88EC-EDA3B92CA248}" dt="2020-10-01T14:22:13.432" v="372" actId="27028"/>
        <pc:sldMasterMkLst>
          <pc:docMk/>
          <pc:sldMasterMk cId="965679026" sldId="2147483660"/>
        </pc:sldMasterMkLst>
        <pc:sldLayoutChg chg="add">
          <pc:chgData name="Pascalle Cup" userId="acdf420d-3d1b-463e-9173-44ff0cd1b36a" providerId="ADAL" clId="{7C2DE8B6-BFB8-4995-88EC-EDA3B92CA248}" dt="2020-10-01T14:22:13.432" v="372" actId="27028"/>
          <pc:sldLayoutMkLst>
            <pc:docMk/>
            <pc:sldMasterMk cId="965679026" sldId="2147483660"/>
            <pc:sldLayoutMk cId="1403261188" sldId="214748366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10/2/2020</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‹nr.›</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0582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10/2/2020</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98731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10/2/2020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‹nr.›</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58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2-10-2020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0326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10/2/2020</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73735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10/2/2020</a:t>
            </a:fld>
            <a:endParaRPr lang="en-US" dirty="0"/>
          </a:p>
        </p:txBody>
      </p:sp>
    </p:spTree>
    <p:extLst>
      <p:ext uri="{BB962C8B-B14F-4D97-AF65-F5344CB8AC3E}">
        <p14:creationId xmlns:p14="http://schemas.microsoft.com/office/powerpoint/2010/main" val="199591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10/2/2020</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05994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10/2/2020</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987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10/2/2020</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8793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10/2/2020</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23089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10/2/2020</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28948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10/2/2020</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12960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10/2/2020</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‹nr.›</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94416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0" r:id="rId6"/>
    <p:sldLayoutId id="2147483746" r:id="rId7"/>
    <p:sldLayoutId id="2147483747" r:id="rId8"/>
    <p:sldLayoutId id="2147483748" r:id="rId9"/>
    <p:sldLayoutId id="2147483749" r:id="rId10"/>
    <p:sldLayoutId id="214748375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2-10-2020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679026"/>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ilburg.nl/actueel/nieuws/item/nieuwe-plannen-gebiedsontwikkeling-museumkwartier/"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oranjefonds.nl/geld-aanvragen" TargetMode="External"/><Relationship Id="rId2" Type="http://schemas.openxmlformats.org/officeDocument/2006/relationships/hyperlink" Target="https://www.youtube.com/watch?v=EqIM8dUXUG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24C4CE79-D2E0-4C70-B1D9-628415643F6B}"/>
              </a:ext>
            </a:extLst>
          </p:cNvPr>
          <p:cNvPicPr>
            <a:picLocks noChangeAspect="1"/>
          </p:cNvPicPr>
          <p:nvPr/>
        </p:nvPicPr>
        <p:blipFill rotWithShape="1">
          <a:blip r:embed="rId2"/>
          <a:srcRect t="14648" r="-1" b="29088"/>
          <a:stretch/>
        </p:blipFill>
        <p:spPr>
          <a:xfrm>
            <a:off x="1524" y="10"/>
            <a:ext cx="12188952" cy="6857990"/>
          </a:xfrm>
          <a:prstGeom prst="rect">
            <a:avLst/>
          </a:prstGeom>
        </p:spPr>
      </p:pic>
      <p:sp>
        <p:nvSpPr>
          <p:cNvPr id="11" name="Freeform: Shape 10">
            <a:extLst>
              <a:ext uri="{FF2B5EF4-FFF2-40B4-BE49-F238E27FC236}">
                <a16:creationId xmlns:a16="http://schemas.microsoft.com/office/drawing/2014/main" id="{14543B09-440D-4F57-BCB0-A4FCC922D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0584" y="1948070"/>
            <a:ext cx="5261264" cy="4909930"/>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2" name="Freeform: Shape 12">
            <a:extLst>
              <a:ext uri="{FF2B5EF4-FFF2-40B4-BE49-F238E27FC236}">
                <a16:creationId xmlns:a16="http://schemas.microsoft.com/office/drawing/2014/main" id="{0EE80047-1219-42E8-86D3-94F512050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449" y="1709530"/>
            <a:ext cx="5448246" cy="5148470"/>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3" name="Freeform: Shape 14">
            <a:extLst>
              <a:ext uri="{FF2B5EF4-FFF2-40B4-BE49-F238E27FC236}">
                <a16:creationId xmlns:a16="http://schemas.microsoft.com/office/drawing/2014/main" id="{E83B29B1-18A6-4A7A-A498-90E521667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959" y="2256518"/>
            <a:ext cx="4930889" cy="4601483"/>
          </a:xfrm>
          <a:custGeom>
            <a:avLst/>
            <a:gdLst>
              <a:gd name="connsiteX0" fmla="*/ 2486925 w 4930889"/>
              <a:gd name="connsiteY0" fmla="*/ 1243 h 4601483"/>
              <a:gd name="connsiteX1" fmla="*/ 3569374 w 4930889"/>
              <a:gd name="connsiteY1" fmla="*/ 324181 h 4601483"/>
              <a:gd name="connsiteX2" fmla="*/ 4856238 w 4930889"/>
              <a:gd name="connsiteY2" fmla="*/ 1766524 h 4601483"/>
              <a:gd name="connsiteX3" fmla="*/ 4930889 w 4930889"/>
              <a:gd name="connsiteY3" fmla="*/ 1950930 h 4601483"/>
              <a:gd name="connsiteX4" fmla="*/ 4930888 w 4930889"/>
              <a:gd name="connsiteY4" fmla="*/ 3928933 h 4601483"/>
              <a:gd name="connsiteX5" fmla="*/ 4836868 w 4930889"/>
              <a:gd name="connsiteY5" fmla="*/ 4118750 h 4601483"/>
              <a:gd name="connsiteX6" fmla="*/ 4475082 w 4930889"/>
              <a:gd name="connsiteY6" fmla="*/ 4521220 h 4601483"/>
              <a:gd name="connsiteX7" fmla="*/ 4350095 w 4930889"/>
              <a:gd name="connsiteY7" fmla="*/ 4601483 h 4601483"/>
              <a:gd name="connsiteX8" fmla="*/ 997316 w 4930889"/>
              <a:gd name="connsiteY8" fmla="*/ 4601483 h 4601483"/>
              <a:gd name="connsiteX9" fmla="*/ 892840 w 4930889"/>
              <a:gd name="connsiteY9" fmla="*/ 4484501 h 4601483"/>
              <a:gd name="connsiteX10" fmla="*/ 407191 w 4930889"/>
              <a:gd name="connsiteY10" fmla="*/ 3560852 h 4601483"/>
              <a:gd name="connsiteX11" fmla="*/ 201279 w 4930889"/>
              <a:gd name="connsiteY11" fmla="*/ 1442391 h 4601483"/>
              <a:gd name="connsiteX12" fmla="*/ 2486925 w 4930889"/>
              <a:gd name="connsiteY12" fmla="*/ 1243 h 460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9" h="4601483">
                <a:moveTo>
                  <a:pt x="2486925" y="1243"/>
                </a:moveTo>
                <a:cubicBezTo>
                  <a:pt x="2843347" y="13472"/>
                  <a:pt x="3209341" y="116316"/>
                  <a:pt x="3569374" y="324181"/>
                </a:cubicBezTo>
                <a:cubicBezTo>
                  <a:pt x="4132718" y="649428"/>
                  <a:pt x="4585943" y="1173553"/>
                  <a:pt x="4856238" y="1766524"/>
                </a:cubicBezTo>
                <a:lnTo>
                  <a:pt x="4930889" y="1950930"/>
                </a:lnTo>
                <a:lnTo>
                  <a:pt x="4930888" y="3928933"/>
                </a:lnTo>
                <a:lnTo>
                  <a:pt x="4836868" y="4118750"/>
                </a:lnTo>
                <a:cubicBezTo>
                  <a:pt x="4733861" y="4297163"/>
                  <a:pt x="4611785" y="4422507"/>
                  <a:pt x="4475082" y="4521220"/>
                </a:cubicBezTo>
                <a:lnTo>
                  <a:pt x="4350095" y="4601483"/>
                </a:lnTo>
                <a:lnTo>
                  <a:pt x="997316" y="4601483"/>
                </a:lnTo>
                <a:lnTo>
                  <a:pt x="892840" y="4484501"/>
                </a:lnTo>
                <a:cubicBezTo>
                  <a:pt x="678469" y="4214961"/>
                  <a:pt x="542824" y="3894419"/>
                  <a:pt x="407191" y="3560852"/>
                </a:cubicBezTo>
                <a:cubicBezTo>
                  <a:pt x="109259" y="2828169"/>
                  <a:pt x="-222537" y="2176461"/>
                  <a:pt x="201279" y="1442391"/>
                </a:cubicBezTo>
                <a:cubicBezTo>
                  <a:pt x="727747" y="530521"/>
                  <a:pt x="1576073" y="-30011"/>
                  <a:pt x="2486925" y="1243"/>
                </a:cubicBezTo>
                <a:close/>
              </a:path>
            </a:pathLst>
          </a:custGeom>
          <a:solidFill>
            <a:srgbClr val="FFFFFF">
              <a:alpha val="8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39B3BBFA-6780-4848-896B-11E2D89C86AC}"/>
              </a:ext>
            </a:extLst>
          </p:cNvPr>
          <p:cNvSpPr>
            <a:spLocks noGrp="1"/>
          </p:cNvSpPr>
          <p:nvPr>
            <p:ph type="ctrTitle"/>
          </p:nvPr>
        </p:nvSpPr>
        <p:spPr>
          <a:xfrm>
            <a:off x="7696864" y="3075154"/>
            <a:ext cx="3848430" cy="2186393"/>
          </a:xfrm>
        </p:spPr>
        <p:txBody>
          <a:bodyPr anchor="b">
            <a:normAutofit/>
          </a:bodyPr>
          <a:lstStyle/>
          <a:p>
            <a:pPr>
              <a:lnSpc>
                <a:spcPct val="110000"/>
              </a:lnSpc>
            </a:pPr>
            <a:r>
              <a:rPr lang="nl-NL" sz="3700" dirty="0">
                <a:solidFill>
                  <a:schemeClr val="tx1">
                    <a:lumMod val="75000"/>
                    <a:lumOff val="25000"/>
                  </a:schemeClr>
                </a:solidFill>
              </a:rPr>
              <a:t>Les 6 </a:t>
            </a:r>
            <a:br>
              <a:rPr lang="nl-NL" sz="3700" dirty="0">
                <a:solidFill>
                  <a:schemeClr val="tx1">
                    <a:lumMod val="75000"/>
                    <a:lumOff val="25000"/>
                  </a:schemeClr>
                </a:solidFill>
              </a:rPr>
            </a:br>
            <a:r>
              <a:rPr lang="nl-NL" sz="3700" dirty="0">
                <a:solidFill>
                  <a:schemeClr val="tx1">
                    <a:lumMod val="75000"/>
                    <a:lumOff val="25000"/>
                  </a:schemeClr>
                </a:solidFill>
              </a:rPr>
              <a:t>Stad en Wijk</a:t>
            </a:r>
            <a:br>
              <a:rPr lang="nl-NL" sz="3700" dirty="0">
                <a:solidFill>
                  <a:schemeClr val="tx1">
                    <a:lumMod val="75000"/>
                    <a:lumOff val="25000"/>
                  </a:schemeClr>
                </a:solidFill>
              </a:rPr>
            </a:br>
            <a:r>
              <a:rPr lang="nl-NL" sz="3700" dirty="0">
                <a:solidFill>
                  <a:schemeClr val="tx1">
                    <a:lumMod val="75000"/>
                    <a:lumOff val="25000"/>
                  </a:schemeClr>
                </a:solidFill>
              </a:rPr>
              <a:t>Leefbaarheid </a:t>
            </a:r>
          </a:p>
        </p:txBody>
      </p:sp>
      <p:sp>
        <p:nvSpPr>
          <p:cNvPr id="3" name="Ondertitel 2">
            <a:extLst>
              <a:ext uri="{FF2B5EF4-FFF2-40B4-BE49-F238E27FC236}">
                <a16:creationId xmlns:a16="http://schemas.microsoft.com/office/drawing/2014/main" id="{05BE71A3-DA23-4680-B714-8D42192C0CB1}"/>
              </a:ext>
            </a:extLst>
          </p:cNvPr>
          <p:cNvSpPr>
            <a:spLocks noGrp="1"/>
          </p:cNvSpPr>
          <p:nvPr>
            <p:ph type="subTitle" idx="1"/>
          </p:nvPr>
        </p:nvSpPr>
        <p:spPr>
          <a:xfrm>
            <a:off x="7706870" y="5261547"/>
            <a:ext cx="3848429" cy="678633"/>
          </a:xfrm>
        </p:spPr>
        <p:txBody>
          <a:bodyPr anchor="t">
            <a:normAutofit/>
          </a:bodyPr>
          <a:lstStyle/>
          <a:p>
            <a:r>
              <a:rPr lang="nl-NL" sz="1800" dirty="0">
                <a:solidFill>
                  <a:schemeClr val="tx1">
                    <a:lumMod val="75000"/>
                    <a:lumOff val="25000"/>
                  </a:schemeClr>
                </a:solidFill>
              </a:rPr>
              <a:t>Lj3 p1 | 2 oktober 2020</a:t>
            </a:r>
          </a:p>
        </p:txBody>
      </p:sp>
    </p:spTree>
    <p:extLst>
      <p:ext uri="{BB962C8B-B14F-4D97-AF65-F5344CB8AC3E}">
        <p14:creationId xmlns:p14="http://schemas.microsoft.com/office/powerpoint/2010/main" val="387196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1E1A1C1-BD32-4A5E-A42B-3797F634414A}"/>
              </a:ext>
            </a:extLst>
          </p:cNvPr>
          <p:cNvSpPr txBox="1"/>
          <p:nvPr/>
        </p:nvSpPr>
        <p:spPr>
          <a:xfrm>
            <a:off x="1000125" y="986909"/>
            <a:ext cx="10439400" cy="1200329"/>
          </a:xfrm>
          <a:prstGeom prst="rect">
            <a:avLst/>
          </a:prstGeom>
          <a:noFill/>
        </p:spPr>
        <p:txBody>
          <a:bodyPr wrap="square">
            <a:spAutoFit/>
          </a:bodyPr>
          <a:lstStyle/>
          <a:p>
            <a:r>
              <a:rPr lang="nl-NL" sz="360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Sociaal maatschappelijke uitdagingen en sociale innovatie </a:t>
            </a:r>
            <a:endParaRPr lang="nl-NL" sz="36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kstvak 8">
            <a:extLst>
              <a:ext uri="{FF2B5EF4-FFF2-40B4-BE49-F238E27FC236}">
                <a16:creationId xmlns:a16="http://schemas.microsoft.com/office/drawing/2014/main" id="{C04D2083-80DC-4182-A77C-2809201F7544}"/>
              </a:ext>
            </a:extLst>
          </p:cNvPr>
          <p:cNvSpPr txBox="1"/>
          <p:nvPr/>
        </p:nvSpPr>
        <p:spPr>
          <a:xfrm>
            <a:off x="933450" y="2577584"/>
            <a:ext cx="6096000" cy="461665"/>
          </a:xfrm>
          <a:prstGeom prst="rect">
            <a:avLst/>
          </a:prstGeom>
          <a:noFill/>
        </p:spPr>
        <p:txBody>
          <a:bodyPr wrap="square">
            <a:spAutoFit/>
          </a:bodyPr>
          <a:lstStyle/>
          <a:p>
            <a:r>
              <a:rPr lang="nl-NL" sz="2400" dirty="0">
                <a:latin typeface="Arial" panose="020B0604020202020204" pitchFamily="34" charset="0"/>
                <a:ea typeface="Calibri" panose="020F0502020204030204" pitchFamily="34" charset="0"/>
                <a:cs typeface="Times New Roman" panose="02020603050405020304" pitchFamily="18" charset="0"/>
              </a:rPr>
              <a:t>M</a:t>
            </a:r>
            <a:r>
              <a:rPr lang="nl-NL" sz="2400" dirty="0">
                <a:effectLst/>
                <a:latin typeface="Arial" panose="020B0604020202020204" pitchFamily="34" charset="0"/>
                <a:ea typeface="Calibri" panose="020F0502020204030204" pitchFamily="34" charset="0"/>
                <a:cs typeface="Times New Roman" panose="02020603050405020304" pitchFamily="18" charset="0"/>
              </a:rPr>
              <a:t>aatschappelijke uitdagingen NU?  </a:t>
            </a:r>
            <a:endParaRPr lang="nl-NL" sz="2400" dirty="0"/>
          </a:p>
        </p:txBody>
      </p:sp>
    </p:spTree>
    <p:extLst>
      <p:ext uri="{BB962C8B-B14F-4D97-AF65-F5344CB8AC3E}">
        <p14:creationId xmlns:p14="http://schemas.microsoft.com/office/powerpoint/2010/main" val="357333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C735521-DA0E-4D23-9EE3-E7A875746796}"/>
              </a:ext>
            </a:extLst>
          </p:cNvPr>
          <p:cNvSpPr txBox="1"/>
          <p:nvPr/>
        </p:nvSpPr>
        <p:spPr>
          <a:xfrm>
            <a:off x="1333499" y="1585109"/>
            <a:ext cx="9915526" cy="1938992"/>
          </a:xfrm>
          <a:prstGeom prst="rect">
            <a:avLst/>
          </a:prstGeom>
          <a:noFill/>
        </p:spPr>
        <p:txBody>
          <a:bodyPr wrap="square">
            <a:spAutoFit/>
          </a:bodyPr>
          <a:lstStyle/>
          <a:p>
            <a:r>
              <a:rPr lang="nl-NL" sz="2400" dirty="0"/>
              <a:t>Een veel gebruikte definitie van sociale innovatie </a:t>
            </a:r>
          </a:p>
          <a:p>
            <a:r>
              <a:rPr lang="nl-NL" sz="2400" dirty="0"/>
              <a:t>‘Sociale innovatie is de ontwikkeling en implementatie van nieuwe ideeën (producten, diensten en modellen) om aan de sociale behoeften te voldoen en het creëren van nieuwe sociale relaties of samenwerkingsverbanden’ (European </a:t>
            </a:r>
            <a:r>
              <a:rPr lang="nl-NL" sz="2400" dirty="0" err="1"/>
              <a:t>Commission</a:t>
            </a:r>
            <a:r>
              <a:rPr lang="nl-NL" sz="2400" dirty="0"/>
              <a:t>, 2013). </a:t>
            </a:r>
          </a:p>
        </p:txBody>
      </p:sp>
    </p:spTree>
    <p:extLst>
      <p:ext uri="{BB962C8B-B14F-4D97-AF65-F5344CB8AC3E}">
        <p14:creationId xmlns:p14="http://schemas.microsoft.com/office/powerpoint/2010/main" val="41186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AEE8FA7-B27B-4B93-B898-3C9459B49127}"/>
              </a:ext>
            </a:extLst>
          </p:cNvPr>
          <p:cNvPicPr>
            <a:picLocks noChangeAspect="1"/>
          </p:cNvPicPr>
          <p:nvPr/>
        </p:nvPicPr>
        <p:blipFill>
          <a:blip r:embed="rId2"/>
          <a:stretch>
            <a:fillRect/>
          </a:stretch>
        </p:blipFill>
        <p:spPr>
          <a:xfrm>
            <a:off x="1797146" y="1465911"/>
            <a:ext cx="9474005" cy="4078577"/>
          </a:xfrm>
          <a:prstGeom prst="rect">
            <a:avLst/>
          </a:prstGeom>
        </p:spPr>
      </p:pic>
      <p:sp>
        <p:nvSpPr>
          <p:cNvPr id="4" name="Bijschrift: pijl-links 3">
            <a:extLst>
              <a:ext uri="{FF2B5EF4-FFF2-40B4-BE49-F238E27FC236}">
                <a16:creationId xmlns:a16="http://schemas.microsoft.com/office/drawing/2014/main" id="{18C73AA7-6FED-4261-888E-00231491FCD5}"/>
              </a:ext>
            </a:extLst>
          </p:cNvPr>
          <p:cNvSpPr/>
          <p:nvPr/>
        </p:nvSpPr>
        <p:spPr>
          <a:xfrm>
            <a:off x="8496300" y="5010150"/>
            <a:ext cx="3133725" cy="1371600"/>
          </a:xfrm>
          <a:prstGeom prst="leftArrow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Zie ook de notitie van </a:t>
            </a:r>
            <a:r>
              <a:rPr lang="nl-NL" dirty="0" err="1"/>
              <a:t>Movisie</a:t>
            </a:r>
            <a:r>
              <a:rPr lang="nl-NL" dirty="0"/>
              <a:t> in Wiki! </a:t>
            </a:r>
          </a:p>
        </p:txBody>
      </p:sp>
    </p:spTree>
    <p:extLst>
      <p:ext uri="{BB962C8B-B14F-4D97-AF65-F5344CB8AC3E}">
        <p14:creationId xmlns:p14="http://schemas.microsoft.com/office/powerpoint/2010/main" val="383956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A2218B3-5403-4B8C-90B4-9786FE6D4276}"/>
              </a:ext>
            </a:extLst>
          </p:cNvPr>
          <p:cNvSpPr txBox="1"/>
          <p:nvPr/>
        </p:nvSpPr>
        <p:spPr>
          <a:xfrm>
            <a:off x="2343150" y="1298139"/>
            <a:ext cx="8496300" cy="3785652"/>
          </a:xfrm>
          <a:prstGeom prst="rect">
            <a:avLst/>
          </a:prstGeom>
          <a:noFill/>
        </p:spPr>
        <p:txBody>
          <a:bodyPr wrap="square">
            <a:spAutoFit/>
          </a:bodyPr>
          <a:lstStyle/>
          <a:p>
            <a:r>
              <a:rPr lang="nl-NL" sz="2400" dirty="0"/>
              <a:t>De (veronderstelde) voordelen van sociale innovatie: </a:t>
            </a:r>
          </a:p>
          <a:p>
            <a:r>
              <a:rPr lang="nl-NL" sz="2400" dirty="0"/>
              <a:t>• het leveren nieuwe en efficiëntere antwoorden op groeiende sociale problemen en behoeften </a:t>
            </a:r>
          </a:p>
          <a:p>
            <a:r>
              <a:rPr lang="nl-NL" sz="2400" dirty="0"/>
              <a:t>• het mobiliseren van (lokale) partijen bij het vinden van antwoorden op complexe samenlevingsvraagstukken </a:t>
            </a:r>
          </a:p>
          <a:p>
            <a:r>
              <a:rPr lang="nl-NL" sz="2400" dirty="0"/>
              <a:t>• door nieuwe vormen van samenwerking met verschillende belangen, inclusief profijtgroepen, komen tot nieuwe, effectievere oplossingen. </a:t>
            </a:r>
          </a:p>
          <a:p>
            <a:r>
              <a:rPr lang="nl-NL" sz="2400" dirty="0"/>
              <a:t>• vergroot empowerment van profijtgroepen </a:t>
            </a:r>
          </a:p>
          <a:p>
            <a:r>
              <a:rPr lang="nl-NL" sz="2400" dirty="0"/>
              <a:t>• leidt tot kostenbesparing. </a:t>
            </a:r>
          </a:p>
        </p:txBody>
      </p:sp>
    </p:spTree>
    <p:extLst>
      <p:ext uri="{BB962C8B-B14F-4D97-AF65-F5344CB8AC3E}">
        <p14:creationId xmlns:p14="http://schemas.microsoft.com/office/powerpoint/2010/main" val="136502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DD4CF68-AED6-4EE2-8F40-A9F52CBE3435}"/>
              </a:ext>
            </a:extLst>
          </p:cNvPr>
          <p:cNvSpPr txBox="1"/>
          <p:nvPr/>
        </p:nvSpPr>
        <p:spPr>
          <a:xfrm>
            <a:off x="1628774" y="1054090"/>
            <a:ext cx="9782176" cy="4524315"/>
          </a:xfrm>
          <a:prstGeom prst="rect">
            <a:avLst/>
          </a:prstGeom>
          <a:noFill/>
        </p:spPr>
        <p:txBody>
          <a:bodyPr wrap="square">
            <a:spAutoFit/>
          </a:bodyPr>
          <a:lstStyle/>
          <a:p>
            <a:r>
              <a:rPr lang="nl-NL" sz="2400" dirty="0">
                <a:solidFill>
                  <a:schemeClr val="accent3"/>
                </a:solidFill>
              </a:rPr>
              <a:t>Sociaal ondernemerschap </a:t>
            </a:r>
          </a:p>
          <a:p>
            <a:r>
              <a:rPr lang="nl-NL" sz="2400" dirty="0"/>
              <a:t>Sociale innovatie komt vaak tot stand in, en door, publiek gefinancierde en non-profit organisaties, informele netwerken van gelijkgestemde individuen, </a:t>
            </a:r>
            <a:r>
              <a:rPr lang="nl-NL" sz="2400" dirty="0" err="1"/>
              <a:t>eenpitters</a:t>
            </a:r>
            <a:r>
              <a:rPr lang="nl-NL" sz="2400" dirty="0"/>
              <a:t> of kleine bedrijven met een persoonlijke missie (ofwel sociaal ondernemers) (AWT, 2014)</a:t>
            </a:r>
          </a:p>
          <a:p>
            <a:endParaRPr lang="nl-NL" sz="2400" dirty="0"/>
          </a:p>
          <a:p>
            <a:r>
              <a:rPr lang="nl-NL" sz="2400" dirty="0"/>
              <a:t>De innovaties zijn dan gericht op maatschappelijke doelen, naast en boven financieel rendement. Er is geen kennis over wie deze sociaal ondernemers precies zijn, en wat hun achtergrond is. Het lijkt er wel op dat veel van hen een sociale opleiding hebben, maar ook zien we steeds meer ‘</a:t>
            </a:r>
            <a:r>
              <a:rPr lang="nl-NL" sz="2400" dirty="0" err="1"/>
              <a:t>social</a:t>
            </a:r>
            <a:r>
              <a:rPr lang="nl-NL" sz="2400" dirty="0"/>
              <a:t> </a:t>
            </a:r>
            <a:r>
              <a:rPr lang="nl-NL" sz="2400" dirty="0" err="1"/>
              <a:t>artists</a:t>
            </a:r>
            <a:r>
              <a:rPr lang="nl-NL" sz="2400" dirty="0"/>
              <a:t>’: kunstenaars die al dan niet samen met sociale professionals bijdragen aan het oplossen van sociale vraagstukken. </a:t>
            </a:r>
          </a:p>
        </p:txBody>
      </p:sp>
      <p:sp>
        <p:nvSpPr>
          <p:cNvPr id="5" name="Tekstvak 4">
            <a:extLst>
              <a:ext uri="{FF2B5EF4-FFF2-40B4-BE49-F238E27FC236}">
                <a16:creationId xmlns:a16="http://schemas.microsoft.com/office/drawing/2014/main" id="{4E718224-72AC-4AFB-A0CF-2F07131068BB}"/>
              </a:ext>
            </a:extLst>
          </p:cNvPr>
          <p:cNvSpPr txBox="1"/>
          <p:nvPr/>
        </p:nvSpPr>
        <p:spPr>
          <a:xfrm>
            <a:off x="5619750" y="5987534"/>
            <a:ext cx="6096000" cy="369332"/>
          </a:xfrm>
          <a:prstGeom prst="rect">
            <a:avLst/>
          </a:prstGeom>
          <a:noFill/>
        </p:spPr>
        <p:txBody>
          <a:bodyPr wrap="square">
            <a:spAutoFit/>
          </a:bodyPr>
          <a:lstStyle/>
          <a:p>
            <a:r>
              <a:rPr lang="nl-NL" dirty="0"/>
              <a:t>https://www.social-enterprise.nl/over-sociaal-ondernemen</a:t>
            </a:r>
          </a:p>
        </p:txBody>
      </p:sp>
    </p:spTree>
    <p:extLst>
      <p:ext uri="{BB962C8B-B14F-4D97-AF65-F5344CB8AC3E}">
        <p14:creationId xmlns:p14="http://schemas.microsoft.com/office/powerpoint/2010/main" val="324031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75FED0A-5170-4F53-B608-F2E9204F3BCD}"/>
              </a:ext>
            </a:extLst>
          </p:cNvPr>
          <p:cNvSpPr txBox="1"/>
          <p:nvPr/>
        </p:nvSpPr>
        <p:spPr>
          <a:xfrm>
            <a:off x="1476375" y="1589812"/>
            <a:ext cx="9239250" cy="1938992"/>
          </a:xfrm>
          <a:prstGeom prst="rect">
            <a:avLst/>
          </a:prstGeom>
          <a:noFill/>
        </p:spPr>
        <p:txBody>
          <a:bodyPr wrap="square">
            <a:spAutoFit/>
          </a:bodyPr>
          <a:lstStyle/>
          <a:p>
            <a:r>
              <a:rPr lang="nl-NL" sz="2400" dirty="0">
                <a:solidFill>
                  <a:schemeClr val="accent3"/>
                </a:solidFill>
              </a:rPr>
              <a:t>Doe-democratie</a:t>
            </a:r>
            <a:r>
              <a:rPr lang="nl-NL" sz="2400" dirty="0"/>
              <a:t> is een vorm van meebeslissen door simpelweg te doen, door concrete zaken in het publieke domein zelf of op te pakken of samen met publieke instanties. Dit past bij een terugtredende overheid. Burgers kunnen bijvoorbeeld bibliotheken, buurthuizen of een deel van de groenvoorziening in eigen beheer nemen. </a:t>
            </a:r>
          </a:p>
        </p:txBody>
      </p:sp>
      <p:sp>
        <p:nvSpPr>
          <p:cNvPr id="5" name="Tekstvak 4">
            <a:extLst>
              <a:ext uri="{FF2B5EF4-FFF2-40B4-BE49-F238E27FC236}">
                <a16:creationId xmlns:a16="http://schemas.microsoft.com/office/drawing/2014/main" id="{BF9E532F-A4DA-4DB6-BE8B-B85182D557B1}"/>
              </a:ext>
            </a:extLst>
          </p:cNvPr>
          <p:cNvSpPr txBox="1"/>
          <p:nvPr/>
        </p:nvSpPr>
        <p:spPr>
          <a:xfrm>
            <a:off x="1476375" y="4181386"/>
            <a:ext cx="9353550" cy="1569660"/>
          </a:xfrm>
          <a:prstGeom prst="rect">
            <a:avLst/>
          </a:prstGeom>
          <a:noFill/>
        </p:spPr>
        <p:txBody>
          <a:bodyPr wrap="square">
            <a:spAutoFit/>
          </a:bodyPr>
          <a:lstStyle/>
          <a:p>
            <a:r>
              <a:rPr lang="nl-NL" sz="2400" dirty="0"/>
              <a:t>Het begrip doe-democratie heeft overeenkomsten met sociale innovatie. Maar sociale innovatie gaat een stap verder, betrekt meer partijen dan burgers en gaat uit van meer oplossingen dan alleen het overnemen van taken die anders blijven liggen. </a:t>
            </a:r>
          </a:p>
        </p:txBody>
      </p:sp>
    </p:spTree>
    <p:extLst>
      <p:ext uri="{BB962C8B-B14F-4D97-AF65-F5344CB8AC3E}">
        <p14:creationId xmlns:p14="http://schemas.microsoft.com/office/powerpoint/2010/main" val="250097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827A7D0-0747-443C-B32C-8E58DD1484DF}"/>
              </a:ext>
            </a:extLst>
          </p:cNvPr>
          <p:cNvSpPr txBox="1"/>
          <p:nvPr/>
        </p:nvSpPr>
        <p:spPr>
          <a:xfrm>
            <a:off x="1390650" y="1268016"/>
            <a:ext cx="9772649" cy="4893647"/>
          </a:xfrm>
          <a:prstGeom prst="rect">
            <a:avLst/>
          </a:prstGeom>
          <a:noFill/>
        </p:spPr>
        <p:txBody>
          <a:bodyPr wrap="square">
            <a:spAutoFit/>
          </a:bodyPr>
          <a:lstStyle/>
          <a:p>
            <a:r>
              <a:rPr lang="nl-NL" sz="2400" dirty="0">
                <a:solidFill>
                  <a:schemeClr val="accent3"/>
                </a:solidFill>
              </a:rPr>
              <a:t>VOORBEELD </a:t>
            </a:r>
          </a:p>
          <a:p>
            <a:r>
              <a:rPr lang="nl-NL" sz="2400" dirty="0">
                <a:solidFill>
                  <a:schemeClr val="accent3"/>
                </a:solidFill>
              </a:rPr>
              <a:t>Meervoudige </a:t>
            </a:r>
            <a:r>
              <a:rPr lang="nl-NL" sz="2400" dirty="0" err="1">
                <a:solidFill>
                  <a:schemeClr val="accent3"/>
                </a:solidFill>
              </a:rPr>
              <a:t>waardecreatie</a:t>
            </a:r>
            <a:r>
              <a:rPr lang="nl-NL" sz="2400" dirty="0">
                <a:solidFill>
                  <a:schemeClr val="accent3"/>
                </a:solidFill>
              </a:rPr>
              <a:t> </a:t>
            </a:r>
          </a:p>
          <a:p>
            <a:endParaRPr lang="nl-NL" sz="2400" dirty="0"/>
          </a:p>
          <a:p>
            <a:r>
              <a:rPr lang="nl-NL" sz="2400" dirty="0"/>
              <a:t>Meervoudige </a:t>
            </a:r>
            <a:r>
              <a:rPr lang="nl-NL" sz="2400" dirty="0" err="1"/>
              <a:t>waardecreatie</a:t>
            </a:r>
            <a:r>
              <a:rPr lang="nl-NL" sz="2400" dirty="0"/>
              <a:t> wil zeggen dat er twee of meer waarden tegelijk gerealiseerd worden. Stel er ontstaat in de wijk een ‘groen’ initiatief, zoals een wijktuin of stadslandbouwproject. In eerste instantie is het doel om de leefomgeving van buurtbewoners te verbeteren. Maar algauw heeft de tuin meer functies. Er zijn mogelijkheden voor recreatie gecreëerd, en zorgcliënten van een ggz-instelling uit de buurt kunnen er terecht voor een zinvolle dagbesteding. Ze leveren op verschillende gebieden waarde voor uiteenlopende publieke en private partijen. Zo’n ‘meervoudige business case’ biedt kansen voor het vinden van samenwerkingspartners én financiering. Uit: Sociaal en Ondernemend (De Bruijn, Van der Heijden &amp; Laken, 2016). </a:t>
            </a:r>
          </a:p>
        </p:txBody>
      </p:sp>
    </p:spTree>
    <p:extLst>
      <p:ext uri="{BB962C8B-B14F-4D97-AF65-F5344CB8AC3E}">
        <p14:creationId xmlns:p14="http://schemas.microsoft.com/office/powerpoint/2010/main" val="416441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D571CED-183E-4EB0-B7CD-10085CBA4CA9}"/>
              </a:ext>
            </a:extLst>
          </p:cNvPr>
          <p:cNvSpPr txBox="1"/>
          <p:nvPr/>
        </p:nvSpPr>
        <p:spPr>
          <a:xfrm>
            <a:off x="3354614" y="1540328"/>
            <a:ext cx="5373913" cy="3662541"/>
          </a:xfrm>
          <a:prstGeom prst="rect">
            <a:avLst/>
          </a:prstGeom>
          <a:solidFill>
            <a:schemeClr val="accent3">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cs typeface="Calibri"/>
              </a:rPr>
              <a:t>En NU:</a:t>
            </a:r>
          </a:p>
          <a:p>
            <a:endParaRPr lang="nl-NL" sz="2800" dirty="0">
              <a:cs typeface="Calibri"/>
            </a:endParaRPr>
          </a:p>
          <a:p>
            <a:r>
              <a:rPr lang="nl-NL" sz="2800" dirty="0">
                <a:cs typeface="Calibri"/>
              </a:rPr>
              <a:t>Stages</a:t>
            </a:r>
          </a:p>
          <a:p>
            <a:endParaRPr lang="nl-NL" sz="2800" dirty="0">
              <a:cs typeface="Calibri"/>
            </a:endParaRPr>
          </a:p>
          <a:p>
            <a:r>
              <a:rPr lang="nl-NL" sz="2800" dirty="0" err="1">
                <a:cs typeface="Calibri"/>
              </a:rPr>
              <a:t>Feedbacks</a:t>
            </a:r>
            <a:endParaRPr lang="nl-NL" sz="2800" dirty="0">
              <a:cs typeface="Calibri"/>
            </a:endParaRPr>
          </a:p>
          <a:p>
            <a:endParaRPr lang="nl-NL" sz="2800" dirty="0">
              <a:cs typeface="Calibri"/>
            </a:endParaRPr>
          </a:p>
          <a:p>
            <a:r>
              <a:rPr lang="nl-NL" sz="2800" dirty="0" err="1">
                <a:cs typeface="Calibri"/>
              </a:rPr>
              <a:t>LA's</a:t>
            </a:r>
            <a:r>
              <a:rPr lang="nl-NL" sz="2800" dirty="0">
                <a:cs typeface="Calibri"/>
              </a:rPr>
              <a:t> </a:t>
            </a:r>
          </a:p>
          <a:p>
            <a:endParaRPr lang="nl-NL" dirty="0">
              <a:cs typeface="Calibri"/>
            </a:endParaRPr>
          </a:p>
          <a:p>
            <a:endParaRPr lang="nl-NL" dirty="0">
              <a:cs typeface="Calibri"/>
            </a:endParaRPr>
          </a:p>
        </p:txBody>
      </p:sp>
    </p:spTree>
    <p:extLst>
      <p:ext uri="{BB962C8B-B14F-4D97-AF65-F5344CB8AC3E}">
        <p14:creationId xmlns:p14="http://schemas.microsoft.com/office/powerpoint/2010/main" val="142725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196BE-ECDB-4488-88CA-3E7ED09E5FD6}"/>
              </a:ext>
            </a:extLst>
          </p:cNvPr>
          <p:cNvSpPr>
            <a:spLocks noGrp="1"/>
          </p:cNvSpPr>
          <p:nvPr>
            <p:ph type="title"/>
          </p:nvPr>
        </p:nvSpPr>
        <p:spPr/>
        <p:txBody>
          <a:bodyPr/>
          <a:lstStyle/>
          <a:p>
            <a:r>
              <a:rPr lang="nl-NL" dirty="0"/>
              <a:t>Goed weekeinde!</a:t>
            </a:r>
          </a:p>
        </p:txBody>
      </p:sp>
      <p:sp>
        <p:nvSpPr>
          <p:cNvPr id="3" name="Tijdelijke aanduiding voor tekst 2">
            <a:extLst>
              <a:ext uri="{FF2B5EF4-FFF2-40B4-BE49-F238E27FC236}">
                <a16:creationId xmlns:a16="http://schemas.microsoft.com/office/drawing/2014/main" id="{0F6508F2-00B5-4A27-92FC-D986792015FE}"/>
              </a:ext>
            </a:extLst>
          </p:cNvPr>
          <p:cNvSpPr>
            <a:spLocks noGrp="1"/>
          </p:cNvSpPr>
          <p:nvPr>
            <p:ph type="body" idx="1"/>
          </p:nvPr>
        </p:nvSpPr>
        <p:spPr/>
        <p:txBody>
          <a:bodyPr>
            <a:normAutofit fontScale="85000" lnSpcReduction="10000"/>
          </a:bodyPr>
          <a:lstStyle/>
          <a:p>
            <a:endParaRPr lang="nl-NL" dirty="0"/>
          </a:p>
        </p:txBody>
      </p:sp>
    </p:spTree>
    <p:extLst>
      <p:ext uri="{BB962C8B-B14F-4D97-AF65-F5344CB8AC3E}">
        <p14:creationId xmlns:p14="http://schemas.microsoft.com/office/powerpoint/2010/main" val="262920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F920E63-4867-481F-852D-49B44385508C}"/>
              </a:ext>
            </a:extLst>
          </p:cNvPr>
          <p:cNvSpPr txBox="1"/>
          <p:nvPr/>
        </p:nvSpPr>
        <p:spPr>
          <a:xfrm>
            <a:off x="1276350" y="1472684"/>
            <a:ext cx="6096000" cy="646331"/>
          </a:xfrm>
          <a:prstGeom prst="rect">
            <a:avLst/>
          </a:prstGeom>
          <a:noFill/>
        </p:spPr>
        <p:txBody>
          <a:bodyPr wrap="square">
            <a:spAutoFit/>
          </a:bodyPr>
          <a:lstStyle/>
          <a:p>
            <a:r>
              <a:rPr lang="nl-NL" sz="3600" dirty="0">
                <a:solidFill>
                  <a:schemeClr val="accent3"/>
                </a:solidFill>
              </a:rPr>
              <a:t>Museumkwartier Tilburg</a:t>
            </a:r>
          </a:p>
        </p:txBody>
      </p:sp>
      <p:sp>
        <p:nvSpPr>
          <p:cNvPr id="5" name="Tekstvak 4">
            <a:extLst>
              <a:ext uri="{FF2B5EF4-FFF2-40B4-BE49-F238E27FC236}">
                <a16:creationId xmlns:a16="http://schemas.microsoft.com/office/drawing/2014/main" id="{D0D25676-06A6-4999-A61D-E8DDACF18794}"/>
              </a:ext>
            </a:extLst>
          </p:cNvPr>
          <p:cNvSpPr txBox="1"/>
          <p:nvPr/>
        </p:nvSpPr>
        <p:spPr>
          <a:xfrm>
            <a:off x="1276350" y="2119015"/>
            <a:ext cx="10506075" cy="865173"/>
          </a:xfrm>
          <a:prstGeom prst="rect">
            <a:avLst/>
          </a:prstGeom>
          <a:noFill/>
        </p:spPr>
        <p:txBody>
          <a:bodyPr wrap="square">
            <a:spAutoFit/>
          </a:bodyPr>
          <a:lstStyle/>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Op pad naar nieuw te ontwikkelen Museumkwartier en ondertussen bespreken van stages. </a:t>
            </a:r>
          </a:p>
        </p:txBody>
      </p:sp>
      <p:pic>
        <p:nvPicPr>
          <p:cNvPr id="7" name="Afbeelding 6">
            <a:extLst>
              <a:ext uri="{FF2B5EF4-FFF2-40B4-BE49-F238E27FC236}">
                <a16:creationId xmlns:a16="http://schemas.microsoft.com/office/drawing/2014/main" id="{3D02136F-E4F6-4FD9-86B1-A30955362BB7}"/>
              </a:ext>
            </a:extLst>
          </p:cNvPr>
          <p:cNvPicPr>
            <a:picLocks noChangeAspect="1"/>
          </p:cNvPicPr>
          <p:nvPr/>
        </p:nvPicPr>
        <p:blipFill rotWithShape="1">
          <a:blip r:embed="rId2"/>
          <a:srcRect l="28063" t="10000" r="29297" b="13055"/>
          <a:stretch/>
        </p:blipFill>
        <p:spPr>
          <a:xfrm>
            <a:off x="7831504" y="2551601"/>
            <a:ext cx="3856795" cy="3914775"/>
          </a:xfrm>
          <a:prstGeom prst="rect">
            <a:avLst/>
          </a:prstGeom>
        </p:spPr>
      </p:pic>
    </p:spTree>
    <p:extLst>
      <p:ext uri="{BB962C8B-B14F-4D97-AF65-F5344CB8AC3E}">
        <p14:creationId xmlns:p14="http://schemas.microsoft.com/office/powerpoint/2010/main" val="160781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CEAAB2C5-DEB2-4E33-B653-5D6F649120C5}"/>
              </a:ext>
            </a:extLst>
          </p:cNvPr>
          <p:cNvSpPr txBox="1"/>
          <p:nvPr/>
        </p:nvSpPr>
        <p:spPr>
          <a:xfrm>
            <a:off x="800100" y="1803509"/>
            <a:ext cx="9791699" cy="4246932"/>
          </a:xfrm>
          <a:prstGeom prst="rect">
            <a:avLst/>
          </a:prstGeom>
          <a:noFill/>
        </p:spPr>
        <p:txBody>
          <a:bodyPr wrap="square">
            <a:spAutoFit/>
          </a:bodyPr>
          <a:lstStyle/>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10.00 uur         Excursie Nijmegen, afspraken maken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10.30 uur         Leefbaarheid &amp; subsidie land; hoe werkt dat? Opdracht 			hierbij vanuit </a:t>
            </a:r>
            <a:r>
              <a:rPr lang="nl-NL" sz="2400" dirty="0">
                <a:latin typeface="Calibri" panose="020F0502020204030204" pitchFamily="34" charset="0"/>
                <a:ea typeface="Calibri" panose="020F0502020204030204" pitchFamily="34" charset="0"/>
                <a:cs typeface="Times New Roman" panose="02020603050405020304" pitchFamily="18" charset="0"/>
              </a:rPr>
              <a:t>IBS </a:t>
            </a:r>
            <a:r>
              <a:rPr lang="nl-NL" sz="2400" dirty="0">
                <a:effectLst/>
                <a:latin typeface="Calibri" panose="020F0502020204030204" pitchFamily="34" charset="0"/>
                <a:ea typeface="Calibri" panose="020F0502020204030204" pitchFamily="34" charset="0"/>
                <a:cs typeface="Times New Roman" panose="02020603050405020304" pitchFamily="18" charset="0"/>
              </a:rPr>
              <a:t>casus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12.00 uur          </a:t>
            </a:r>
            <a:r>
              <a:rPr lang="nl-NL" sz="2400" dirty="0">
                <a:latin typeface="Calibri" panose="020F0502020204030204" pitchFamily="34" charset="0"/>
                <a:ea typeface="Calibri" panose="020F0502020204030204" pitchFamily="34" charset="0"/>
                <a:cs typeface="Times New Roman" panose="02020603050405020304" pitchFamily="18" charset="0"/>
              </a:rPr>
              <a:t>B</a:t>
            </a:r>
            <a:r>
              <a:rPr lang="nl-NL" sz="2400" dirty="0">
                <a:effectLst/>
                <a:latin typeface="Calibri" panose="020F0502020204030204" pitchFamily="34" charset="0"/>
                <a:ea typeface="Calibri" panose="020F0502020204030204" pitchFamily="34" charset="0"/>
                <a:cs typeface="Times New Roman" panose="02020603050405020304" pitchFamily="18" charset="0"/>
              </a:rPr>
              <a:t>egrippenlijst tot nu toe doorlopen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12.45 uur          Sociale innovaties en maatschappelijke uitdagingen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13.15 uur          Op pad naar nieuw te ontwikkelen Museumkwartier en 			ondertussen bespreken van stages</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dirty="0">
                <a:latin typeface="Calibri" panose="020F0502020204030204" pitchFamily="34" charset="0"/>
                <a:ea typeface="Calibri" panose="020F0502020204030204" pitchFamily="34" charset="0"/>
                <a:cs typeface="Times New Roman" panose="02020603050405020304" pitchFamily="18" charset="0"/>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vak 7">
            <a:extLst>
              <a:ext uri="{FF2B5EF4-FFF2-40B4-BE49-F238E27FC236}">
                <a16:creationId xmlns:a16="http://schemas.microsoft.com/office/drawing/2014/main" id="{68D25E23-D63A-494E-A129-62D3CE34B405}"/>
              </a:ext>
            </a:extLst>
          </p:cNvPr>
          <p:cNvSpPr txBox="1"/>
          <p:nvPr/>
        </p:nvSpPr>
        <p:spPr>
          <a:xfrm>
            <a:off x="800100" y="1063109"/>
            <a:ext cx="6096000" cy="646331"/>
          </a:xfrm>
          <a:prstGeom prst="rect">
            <a:avLst/>
          </a:prstGeom>
          <a:noFill/>
        </p:spPr>
        <p:txBody>
          <a:bodyPr wrap="square">
            <a:spAutoFit/>
          </a:bodyPr>
          <a:lstStyle/>
          <a:p>
            <a:r>
              <a:rPr lang="en-US" sz="3600" dirty="0">
                <a:solidFill>
                  <a:schemeClr val="tx1">
                    <a:lumMod val="85000"/>
                    <a:lumOff val="15000"/>
                  </a:schemeClr>
                </a:solidFill>
              </a:rPr>
              <a:t>Programma</a:t>
            </a:r>
            <a:endParaRPr lang="nl-NL" sz="3600" dirty="0"/>
          </a:p>
        </p:txBody>
      </p:sp>
    </p:spTree>
    <p:extLst>
      <p:ext uri="{BB962C8B-B14F-4D97-AF65-F5344CB8AC3E}">
        <p14:creationId xmlns:p14="http://schemas.microsoft.com/office/powerpoint/2010/main" val="91726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69F9888-4E13-4626-AF12-71412DAF7398}"/>
              </a:ext>
            </a:extLst>
          </p:cNvPr>
          <p:cNvPicPr>
            <a:picLocks noChangeAspect="1"/>
          </p:cNvPicPr>
          <p:nvPr/>
        </p:nvPicPr>
        <p:blipFill rotWithShape="1">
          <a:blip r:embed="rId2"/>
          <a:srcRect l="25180" t="27948" r="26498" b="23751"/>
          <a:stretch/>
        </p:blipFill>
        <p:spPr>
          <a:xfrm>
            <a:off x="2251709" y="742950"/>
            <a:ext cx="9782210" cy="5596890"/>
          </a:xfrm>
          <a:prstGeom prst="rect">
            <a:avLst/>
          </a:prstGeom>
        </p:spPr>
      </p:pic>
    </p:spTree>
    <p:extLst>
      <p:ext uri="{BB962C8B-B14F-4D97-AF65-F5344CB8AC3E}">
        <p14:creationId xmlns:p14="http://schemas.microsoft.com/office/powerpoint/2010/main" val="150288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CBFF326-BD5A-4C4C-AE5D-2E717B2E9554}"/>
              </a:ext>
            </a:extLst>
          </p:cNvPr>
          <p:cNvSpPr txBox="1"/>
          <p:nvPr/>
        </p:nvSpPr>
        <p:spPr>
          <a:xfrm>
            <a:off x="1266825" y="1940560"/>
            <a:ext cx="10553700" cy="4524315"/>
          </a:xfrm>
          <a:prstGeom prst="rect">
            <a:avLst/>
          </a:prstGeom>
          <a:noFill/>
        </p:spPr>
        <p:txBody>
          <a:bodyPr wrap="square">
            <a:spAutoFit/>
          </a:bodyPr>
          <a:lstStyle/>
          <a:p>
            <a:pPr algn="l" fontAlgn="base"/>
            <a:r>
              <a:rPr lang="nl-NL" sz="2400" b="0" i="0" dirty="0">
                <a:solidFill>
                  <a:srgbClr val="016596"/>
                </a:solidFill>
                <a:effectLst/>
                <a:latin typeface="TradeGothicW01-BoldCn20 675334"/>
              </a:rPr>
              <a:t>Derde bruisende stadsdeel</a:t>
            </a:r>
          </a:p>
          <a:p>
            <a:pPr algn="l" fontAlgn="base"/>
            <a:r>
              <a:rPr lang="nl-NL" sz="2400" b="0" i="0" dirty="0">
                <a:solidFill>
                  <a:srgbClr val="2D2D2D"/>
                </a:solidFill>
                <a:effectLst/>
                <a:latin typeface="Arial" panose="020B0604020202020204" pitchFamily="34" charset="0"/>
              </a:rPr>
              <a:t>De herinrichting van het gebied moet bijdragen aan een goede en logische verbinding met de Spoorzone en de binnenstad voor zowel bezoekers als inwoners. Dat draagt bij aan een schoner, groener Tilburg inclusief culturele en economische ambities. Berend de Vries (wethouder Spoorzone, ruimtelijke ordening): "Tilburg heeft inmiddels steeds meer fijne plekken om te wonen, te werken en te verblijven. Denk bijvoorbeeld aan de  Piushaven en de Spoorzone, waar met behoud van industrieel erfgoed, nieuwe levendigheid ontstaat.  Maar we zijn nog lang niet klaar: Met de ontwikkeling van het Museumkwartier volgt wederom een bijdrage  in het geheel  van een bruisende stad. Waar mensen graag willen wonen en werken en waar  innovatieve bedrijven een ideale plek zien om zich te vestigen."</a:t>
            </a:r>
          </a:p>
        </p:txBody>
      </p:sp>
      <p:sp>
        <p:nvSpPr>
          <p:cNvPr id="5" name="Tekstvak 4">
            <a:extLst>
              <a:ext uri="{FF2B5EF4-FFF2-40B4-BE49-F238E27FC236}">
                <a16:creationId xmlns:a16="http://schemas.microsoft.com/office/drawing/2014/main" id="{154FDA8D-A584-407A-83E3-2D0EB4477797}"/>
              </a:ext>
            </a:extLst>
          </p:cNvPr>
          <p:cNvSpPr txBox="1"/>
          <p:nvPr/>
        </p:nvSpPr>
        <p:spPr>
          <a:xfrm>
            <a:off x="1266825" y="1172260"/>
            <a:ext cx="10096500" cy="369332"/>
          </a:xfrm>
          <a:prstGeom prst="rect">
            <a:avLst/>
          </a:prstGeom>
          <a:noFill/>
        </p:spPr>
        <p:txBody>
          <a:bodyPr wrap="square">
            <a:spAutoFit/>
          </a:bodyPr>
          <a:lstStyle/>
          <a:p>
            <a:r>
              <a:rPr lang="nl-NL" dirty="0">
                <a:hlinkClick r:id="rId2"/>
              </a:rPr>
              <a:t>https://www.tilburg.nl/actueel/nieuws/item/nieuwe-plannen-gebiedsontwikkeling-museumkwartier/</a:t>
            </a:r>
            <a:r>
              <a:rPr lang="nl-NL" dirty="0"/>
              <a:t> </a:t>
            </a:r>
          </a:p>
        </p:txBody>
      </p:sp>
    </p:spTree>
    <p:extLst>
      <p:ext uri="{BB962C8B-B14F-4D97-AF65-F5344CB8AC3E}">
        <p14:creationId xmlns:p14="http://schemas.microsoft.com/office/powerpoint/2010/main" val="409976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AB28332-D3FD-4D25-8A0B-67DD2561A07D}"/>
              </a:ext>
            </a:extLst>
          </p:cNvPr>
          <p:cNvSpPr txBox="1"/>
          <p:nvPr/>
        </p:nvSpPr>
        <p:spPr>
          <a:xfrm>
            <a:off x="1754819" y="1233997"/>
            <a:ext cx="9207821" cy="584775"/>
          </a:xfrm>
          <a:prstGeom prst="rect">
            <a:avLst/>
          </a:prstGeom>
          <a:noFill/>
        </p:spPr>
        <p:txBody>
          <a:bodyPr wrap="square" rtlCol="0">
            <a:spAutoFit/>
          </a:bodyPr>
          <a:lstStyle/>
          <a:p>
            <a:r>
              <a:rPr lang="nl-NL" sz="3200" b="1" dirty="0">
                <a:solidFill>
                  <a:schemeClr val="accent3"/>
                </a:solidFill>
              </a:rPr>
              <a:t>EXCURSIE naar Nijmegen: afspraken maken! </a:t>
            </a:r>
          </a:p>
        </p:txBody>
      </p:sp>
      <p:pic>
        <p:nvPicPr>
          <p:cNvPr id="3" name="Afbeelding 2">
            <a:extLst>
              <a:ext uri="{FF2B5EF4-FFF2-40B4-BE49-F238E27FC236}">
                <a16:creationId xmlns:a16="http://schemas.microsoft.com/office/drawing/2014/main" id="{1E066F12-4ED9-4368-975D-3DA7FD6C871E}"/>
              </a:ext>
            </a:extLst>
          </p:cNvPr>
          <p:cNvPicPr>
            <a:picLocks noChangeAspect="1"/>
          </p:cNvPicPr>
          <p:nvPr/>
        </p:nvPicPr>
        <p:blipFill rotWithShape="1">
          <a:blip r:embed="rId2"/>
          <a:srcRect b="7892"/>
          <a:stretch/>
        </p:blipFill>
        <p:spPr>
          <a:xfrm>
            <a:off x="7412854" y="2373828"/>
            <a:ext cx="4259941" cy="3769520"/>
          </a:xfrm>
          <a:prstGeom prst="rect">
            <a:avLst/>
          </a:prstGeom>
        </p:spPr>
      </p:pic>
      <p:graphicFrame>
        <p:nvGraphicFramePr>
          <p:cNvPr id="4" name="Tabel 4">
            <a:extLst>
              <a:ext uri="{FF2B5EF4-FFF2-40B4-BE49-F238E27FC236}">
                <a16:creationId xmlns:a16="http://schemas.microsoft.com/office/drawing/2014/main" id="{4F394BF3-960C-4B66-985A-87BA379A18E0}"/>
              </a:ext>
            </a:extLst>
          </p:cNvPr>
          <p:cNvGraphicFramePr>
            <a:graphicFrameLocks noGrp="1"/>
          </p:cNvGraphicFramePr>
          <p:nvPr/>
        </p:nvGraphicFramePr>
        <p:xfrm>
          <a:off x="1854446" y="1965960"/>
          <a:ext cx="4572986" cy="2926080"/>
        </p:xfrm>
        <a:graphic>
          <a:graphicData uri="http://schemas.openxmlformats.org/drawingml/2006/table">
            <a:tbl>
              <a:tblPr firstRow="1" bandRow="1">
                <a:tableStyleId>{5C22544A-7EE6-4342-B048-85BDC9FD1C3A}</a:tableStyleId>
              </a:tblPr>
              <a:tblGrid>
                <a:gridCol w="2286493">
                  <a:extLst>
                    <a:ext uri="{9D8B030D-6E8A-4147-A177-3AD203B41FA5}">
                      <a16:colId xmlns:a16="http://schemas.microsoft.com/office/drawing/2014/main" val="1914606550"/>
                    </a:ext>
                  </a:extLst>
                </a:gridCol>
                <a:gridCol w="2286493">
                  <a:extLst>
                    <a:ext uri="{9D8B030D-6E8A-4147-A177-3AD203B41FA5}">
                      <a16:colId xmlns:a16="http://schemas.microsoft.com/office/drawing/2014/main" val="1784596975"/>
                    </a:ext>
                  </a:extLst>
                </a:gridCol>
              </a:tblGrid>
              <a:tr h="249761">
                <a:tc>
                  <a:txBody>
                    <a:bodyPr/>
                    <a:lstStyle/>
                    <a:p>
                      <a:r>
                        <a:rPr lang="nl-NL" dirty="0"/>
                        <a:t>Zeker regelen:</a:t>
                      </a:r>
                    </a:p>
                  </a:txBody>
                  <a:tcPr/>
                </a:tc>
                <a:tc>
                  <a:txBody>
                    <a:bodyPr/>
                    <a:lstStyle/>
                    <a:p>
                      <a:endParaRPr lang="nl-NL" dirty="0"/>
                    </a:p>
                  </a:txBody>
                  <a:tcPr/>
                </a:tc>
                <a:extLst>
                  <a:ext uri="{0D108BD9-81ED-4DB2-BD59-A6C34878D82A}">
                    <a16:rowId xmlns:a16="http://schemas.microsoft.com/office/drawing/2014/main" val="3657145734"/>
                  </a:ext>
                </a:extLst>
              </a:tr>
              <a:tr h="249761">
                <a:tc>
                  <a:txBody>
                    <a:bodyPr/>
                    <a:lstStyle/>
                    <a:p>
                      <a:r>
                        <a:rPr lang="nl-NL" dirty="0"/>
                        <a:t>Wanneer</a:t>
                      </a:r>
                    </a:p>
                  </a:txBody>
                  <a:tcPr/>
                </a:tc>
                <a:tc>
                  <a:txBody>
                    <a:bodyPr/>
                    <a:lstStyle/>
                    <a:p>
                      <a:endParaRPr lang="nl-NL" dirty="0"/>
                    </a:p>
                  </a:txBody>
                  <a:tcPr/>
                </a:tc>
                <a:extLst>
                  <a:ext uri="{0D108BD9-81ED-4DB2-BD59-A6C34878D82A}">
                    <a16:rowId xmlns:a16="http://schemas.microsoft.com/office/drawing/2014/main" val="1562035897"/>
                  </a:ext>
                </a:extLst>
              </a:tr>
              <a:tr h="249761">
                <a:tc>
                  <a:txBody>
                    <a:bodyPr/>
                    <a:lstStyle/>
                    <a:p>
                      <a:r>
                        <a:rPr lang="nl-NL" dirty="0"/>
                        <a:t>Hoe</a:t>
                      </a:r>
                    </a:p>
                  </a:txBody>
                  <a:tcPr/>
                </a:tc>
                <a:tc>
                  <a:txBody>
                    <a:bodyPr/>
                    <a:lstStyle/>
                    <a:p>
                      <a:endParaRPr lang="nl-NL" dirty="0"/>
                    </a:p>
                  </a:txBody>
                  <a:tcPr/>
                </a:tc>
                <a:extLst>
                  <a:ext uri="{0D108BD9-81ED-4DB2-BD59-A6C34878D82A}">
                    <a16:rowId xmlns:a16="http://schemas.microsoft.com/office/drawing/2014/main" val="3031331950"/>
                  </a:ext>
                </a:extLst>
              </a:tr>
              <a:tr h="249761">
                <a:tc>
                  <a:txBody>
                    <a:bodyPr/>
                    <a:lstStyle/>
                    <a:p>
                      <a:r>
                        <a:rPr lang="nl-NL" dirty="0"/>
                        <a:t>Reisschema</a:t>
                      </a:r>
                    </a:p>
                  </a:txBody>
                  <a:tcPr/>
                </a:tc>
                <a:tc>
                  <a:txBody>
                    <a:bodyPr/>
                    <a:lstStyle/>
                    <a:p>
                      <a:endParaRPr lang="nl-NL"/>
                    </a:p>
                  </a:txBody>
                  <a:tcPr/>
                </a:tc>
                <a:extLst>
                  <a:ext uri="{0D108BD9-81ED-4DB2-BD59-A6C34878D82A}">
                    <a16:rowId xmlns:a16="http://schemas.microsoft.com/office/drawing/2014/main" val="482285793"/>
                  </a:ext>
                </a:extLst>
              </a:tr>
              <a:tr h="249761">
                <a:tc>
                  <a:txBody>
                    <a:bodyPr/>
                    <a:lstStyle/>
                    <a:p>
                      <a:r>
                        <a:rPr lang="nl-NL" dirty="0"/>
                        <a:t>Opdrachten</a:t>
                      </a:r>
                    </a:p>
                  </a:txBody>
                  <a:tcPr/>
                </a:tc>
                <a:tc>
                  <a:txBody>
                    <a:bodyPr/>
                    <a:lstStyle/>
                    <a:p>
                      <a:endParaRPr lang="nl-NL"/>
                    </a:p>
                  </a:txBody>
                  <a:tcPr/>
                </a:tc>
                <a:extLst>
                  <a:ext uri="{0D108BD9-81ED-4DB2-BD59-A6C34878D82A}">
                    <a16:rowId xmlns:a16="http://schemas.microsoft.com/office/drawing/2014/main" val="2867906801"/>
                  </a:ext>
                </a:extLst>
              </a:tr>
              <a:tr h="249761">
                <a:tc>
                  <a:txBody>
                    <a:bodyPr/>
                    <a:lstStyle/>
                    <a:p>
                      <a:r>
                        <a:rPr lang="nl-NL" dirty="0"/>
                        <a:t>Rondleiding</a:t>
                      </a:r>
                    </a:p>
                  </a:txBody>
                  <a:tcPr/>
                </a:tc>
                <a:tc>
                  <a:txBody>
                    <a:bodyPr/>
                    <a:lstStyle/>
                    <a:p>
                      <a:endParaRPr lang="nl-NL"/>
                    </a:p>
                  </a:txBody>
                  <a:tcPr/>
                </a:tc>
                <a:extLst>
                  <a:ext uri="{0D108BD9-81ED-4DB2-BD59-A6C34878D82A}">
                    <a16:rowId xmlns:a16="http://schemas.microsoft.com/office/drawing/2014/main" val="813776589"/>
                  </a:ext>
                </a:extLst>
              </a:tr>
              <a:tr h="249761">
                <a:tc>
                  <a:txBody>
                    <a:bodyPr/>
                    <a:lstStyle/>
                    <a:p>
                      <a:r>
                        <a:rPr lang="nl-NL" dirty="0"/>
                        <a:t>Programma</a:t>
                      </a:r>
                    </a:p>
                  </a:txBody>
                  <a:tcPr/>
                </a:tc>
                <a:tc>
                  <a:txBody>
                    <a:bodyPr/>
                    <a:lstStyle/>
                    <a:p>
                      <a:endParaRPr lang="nl-NL" dirty="0"/>
                    </a:p>
                  </a:txBody>
                  <a:tcPr/>
                </a:tc>
                <a:extLst>
                  <a:ext uri="{0D108BD9-81ED-4DB2-BD59-A6C34878D82A}">
                    <a16:rowId xmlns:a16="http://schemas.microsoft.com/office/drawing/2014/main" val="618707220"/>
                  </a:ext>
                </a:extLst>
              </a:tr>
              <a:tr h="249761">
                <a:tc>
                  <a:txBody>
                    <a:bodyPr/>
                    <a:lstStyle/>
                    <a:p>
                      <a:r>
                        <a:rPr lang="nl-NL" dirty="0"/>
                        <a:t>Foto, film? </a:t>
                      </a:r>
                    </a:p>
                  </a:txBody>
                  <a:tcPr/>
                </a:tc>
                <a:tc>
                  <a:txBody>
                    <a:bodyPr/>
                    <a:lstStyle/>
                    <a:p>
                      <a:endParaRPr lang="nl-NL" dirty="0"/>
                    </a:p>
                  </a:txBody>
                  <a:tcPr/>
                </a:tc>
                <a:extLst>
                  <a:ext uri="{0D108BD9-81ED-4DB2-BD59-A6C34878D82A}">
                    <a16:rowId xmlns:a16="http://schemas.microsoft.com/office/drawing/2014/main" val="3267289335"/>
                  </a:ext>
                </a:extLst>
              </a:tr>
            </a:tbl>
          </a:graphicData>
        </a:graphic>
      </p:graphicFrame>
    </p:spTree>
    <p:extLst>
      <p:ext uri="{BB962C8B-B14F-4D97-AF65-F5344CB8AC3E}">
        <p14:creationId xmlns:p14="http://schemas.microsoft.com/office/powerpoint/2010/main" val="76002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359C8A2-B6F4-4FC0-9A0E-63284301CE21}"/>
              </a:ext>
            </a:extLst>
          </p:cNvPr>
          <p:cNvSpPr txBox="1"/>
          <p:nvPr/>
        </p:nvSpPr>
        <p:spPr>
          <a:xfrm>
            <a:off x="1762125" y="1472684"/>
            <a:ext cx="9144000" cy="646331"/>
          </a:xfrm>
          <a:prstGeom prst="rect">
            <a:avLst/>
          </a:prstGeom>
          <a:noFill/>
        </p:spPr>
        <p:txBody>
          <a:bodyPr wrap="square">
            <a:spAutoFit/>
          </a:bodyPr>
          <a:lstStyle/>
          <a:p>
            <a:r>
              <a:rPr lang="nl-NL" sz="36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Leefbaarheid &amp; subsidie land; hoe werkt dat? </a:t>
            </a:r>
            <a:endParaRPr lang="nl-NL" sz="3600" dirty="0">
              <a:solidFill>
                <a:schemeClr val="accent3"/>
              </a:solidFill>
            </a:endParaRPr>
          </a:p>
        </p:txBody>
      </p:sp>
      <p:sp>
        <p:nvSpPr>
          <p:cNvPr id="8" name="Tekstvak 7">
            <a:extLst>
              <a:ext uri="{FF2B5EF4-FFF2-40B4-BE49-F238E27FC236}">
                <a16:creationId xmlns:a16="http://schemas.microsoft.com/office/drawing/2014/main" id="{9CE6CCEF-EFA8-4E06-B9A3-9871C199CDAD}"/>
              </a:ext>
            </a:extLst>
          </p:cNvPr>
          <p:cNvSpPr txBox="1"/>
          <p:nvPr/>
        </p:nvSpPr>
        <p:spPr>
          <a:xfrm>
            <a:off x="1905000" y="2505670"/>
            <a:ext cx="6096000" cy="923330"/>
          </a:xfrm>
          <a:prstGeom prst="rect">
            <a:avLst/>
          </a:prstGeom>
          <a:noFill/>
        </p:spPr>
        <p:txBody>
          <a:bodyPr wrap="square">
            <a:spAutoFit/>
          </a:bodyPr>
          <a:lstStyle/>
          <a:p>
            <a:r>
              <a:rPr lang="nl-NL" dirty="0">
                <a:hlinkClick r:id="rId2"/>
              </a:rPr>
              <a:t>https://www.youtube.com/watch?v=EqIM8dUXUGs</a:t>
            </a:r>
            <a:r>
              <a:rPr lang="nl-NL" dirty="0"/>
              <a:t> </a:t>
            </a:r>
          </a:p>
          <a:p>
            <a:endParaRPr lang="nl-NL" dirty="0"/>
          </a:p>
          <a:p>
            <a:r>
              <a:rPr lang="nl-NL" dirty="0"/>
              <a:t>VSB fonds</a:t>
            </a:r>
          </a:p>
        </p:txBody>
      </p:sp>
      <p:sp>
        <p:nvSpPr>
          <p:cNvPr id="10" name="Tekstvak 9">
            <a:extLst>
              <a:ext uri="{FF2B5EF4-FFF2-40B4-BE49-F238E27FC236}">
                <a16:creationId xmlns:a16="http://schemas.microsoft.com/office/drawing/2014/main" id="{CA8AEC6D-2663-4948-9069-2BA1E1256F40}"/>
              </a:ext>
            </a:extLst>
          </p:cNvPr>
          <p:cNvSpPr txBox="1"/>
          <p:nvPr/>
        </p:nvSpPr>
        <p:spPr>
          <a:xfrm>
            <a:off x="1952625" y="3815655"/>
            <a:ext cx="6096000" cy="923330"/>
          </a:xfrm>
          <a:prstGeom prst="rect">
            <a:avLst/>
          </a:prstGeom>
          <a:noFill/>
        </p:spPr>
        <p:txBody>
          <a:bodyPr wrap="square">
            <a:spAutoFit/>
          </a:bodyPr>
          <a:lstStyle/>
          <a:p>
            <a:r>
              <a:rPr lang="nl-NL" dirty="0">
                <a:hlinkClick r:id="rId3"/>
              </a:rPr>
              <a:t>https://www.oranjefonds.nl/geld-aanvragen</a:t>
            </a:r>
            <a:endParaRPr lang="nl-NL" dirty="0"/>
          </a:p>
          <a:p>
            <a:endParaRPr lang="nl-NL" dirty="0"/>
          </a:p>
          <a:p>
            <a:r>
              <a:rPr lang="nl-NL" dirty="0"/>
              <a:t>Oranje fonds</a:t>
            </a:r>
          </a:p>
        </p:txBody>
      </p:sp>
    </p:spTree>
    <p:extLst>
      <p:ext uri="{BB962C8B-B14F-4D97-AF65-F5344CB8AC3E}">
        <p14:creationId xmlns:p14="http://schemas.microsoft.com/office/powerpoint/2010/main" val="195289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FE4EDBC-C85A-4A4C-AA6B-458E1A978E36}"/>
              </a:ext>
            </a:extLst>
          </p:cNvPr>
          <p:cNvSpPr/>
          <p:nvPr/>
        </p:nvSpPr>
        <p:spPr>
          <a:xfrm>
            <a:off x="1206013" y="1264614"/>
            <a:ext cx="1375889" cy="523220"/>
          </a:xfrm>
          <a:prstGeom prst="rect">
            <a:avLst/>
          </a:prstGeom>
        </p:spPr>
        <p:txBody>
          <a:bodyPr wrap="none">
            <a:spAutoFit/>
          </a:bodyPr>
          <a:lstStyle/>
          <a:p>
            <a:r>
              <a:rPr lang="nl-NL" sz="2800" b="1" dirty="0">
                <a:solidFill>
                  <a:schemeClr val="accent4"/>
                </a:solidFill>
              </a:rPr>
              <a:t>Optie 1:</a:t>
            </a:r>
          </a:p>
        </p:txBody>
      </p:sp>
      <p:sp>
        <p:nvSpPr>
          <p:cNvPr id="3" name="Rechthoek 2">
            <a:extLst>
              <a:ext uri="{FF2B5EF4-FFF2-40B4-BE49-F238E27FC236}">
                <a16:creationId xmlns:a16="http://schemas.microsoft.com/office/drawing/2014/main" id="{8D217761-7402-4028-B142-5C380A10051F}"/>
              </a:ext>
            </a:extLst>
          </p:cNvPr>
          <p:cNvSpPr/>
          <p:nvPr/>
        </p:nvSpPr>
        <p:spPr>
          <a:xfrm>
            <a:off x="1755412" y="2097323"/>
            <a:ext cx="317702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Gemeente</a:t>
            </a:r>
          </a:p>
        </p:txBody>
      </p:sp>
      <p:sp>
        <p:nvSpPr>
          <p:cNvPr id="4" name="Rechthoek 3">
            <a:extLst>
              <a:ext uri="{FF2B5EF4-FFF2-40B4-BE49-F238E27FC236}">
                <a16:creationId xmlns:a16="http://schemas.microsoft.com/office/drawing/2014/main" id="{EAE5420D-C68A-4F80-A136-65E56C286B14}"/>
              </a:ext>
            </a:extLst>
          </p:cNvPr>
          <p:cNvSpPr/>
          <p:nvPr/>
        </p:nvSpPr>
        <p:spPr>
          <a:xfrm>
            <a:off x="2769484" y="3215910"/>
            <a:ext cx="2995435"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Provincie </a:t>
            </a:r>
          </a:p>
        </p:txBody>
      </p:sp>
      <p:sp>
        <p:nvSpPr>
          <p:cNvPr id="5" name="Rechthoek 4">
            <a:extLst>
              <a:ext uri="{FF2B5EF4-FFF2-40B4-BE49-F238E27FC236}">
                <a16:creationId xmlns:a16="http://schemas.microsoft.com/office/drawing/2014/main" id="{4479C95B-3FD7-45D2-A33E-584D6CA20F1A}"/>
              </a:ext>
            </a:extLst>
          </p:cNvPr>
          <p:cNvSpPr/>
          <p:nvPr/>
        </p:nvSpPr>
        <p:spPr>
          <a:xfrm>
            <a:off x="4267201" y="4202348"/>
            <a:ext cx="3390480" cy="923330"/>
          </a:xfrm>
          <a:prstGeom prst="rect">
            <a:avLst/>
          </a:prstGeom>
          <a:noFill/>
        </p:spPr>
        <p:txBody>
          <a:bodyPr wrap="none" lIns="91440" tIns="45720" rIns="91440" bIns="45720">
            <a:spAutoFit/>
          </a:bodyPr>
          <a:lstStyle/>
          <a:p>
            <a:pPr algn="ct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Ministeries</a:t>
            </a:r>
            <a:endPar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hthoek 5">
            <a:extLst>
              <a:ext uri="{FF2B5EF4-FFF2-40B4-BE49-F238E27FC236}">
                <a16:creationId xmlns:a16="http://schemas.microsoft.com/office/drawing/2014/main" id="{58EF68B8-ABEE-46A4-9CBB-12FA69BC742F}"/>
              </a:ext>
            </a:extLst>
          </p:cNvPr>
          <p:cNvSpPr/>
          <p:nvPr/>
        </p:nvSpPr>
        <p:spPr>
          <a:xfrm>
            <a:off x="6257223" y="5275529"/>
            <a:ext cx="4347217"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Europese Unie</a:t>
            </a:r>
          </a:p>
        </p:txBody>
      </p:sp>
    </p:spTree>
    <p:extLst>
      <p:ext uri="{BB962C8B-B14F-4D97-AF65-F5344CB8AC3E}">
        <p14:creationId xmlns:p14="http://schemas.microsoft.com/office/powerpoint/2010/main" val="112487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C01D19-873A-4818-94D4-5827B19C816B}"/>
              </a:ext>
            </a:extLst>
          </p:cNvPr>
          <p:cNvSpPr/>
          <p:nvPr/>
        </p:nvSpPr>
        <p:spPr>
          <a:xfrm>
            <a:off x="1387875" y="1859339"/>
            <a:ext cx="6096000" cy="3139321"/>
          </a:xfrm>
          <a:prstGeom prst="rect">
            <a:avLst/>
          </a:prstGeom>
        </p:spPr>
        <p:txBody>
          <a:bodyPr>
            <a:spAutoFit/>
          </a:bodyPr>
          <a:lstStyle/>
          <a:p>
            <a:pPr marL="285750" indent="-285750">
              <a:buFont typeface="Courier New" panose="02070309020205020404" pitchFamily="49" charset="0"/>
              <a:buChar char="o"/>
            </a:pPr>
            <a:r>
              <a:rPr lang="nl-NL" dirty="0"/>
              <a:t>Aanleiding</a:t>
            </a:r>
          </a:p>
          <a:p>
            <a:pPr marL="285750" indent="-285750">
              <a:buFont typeface="Courier New" panose="02070309020205020404" pitchFamily="49" charset="0"/>
              <a:buChar char="o"/>
            </a:pPr>
            <a:r>
              <a:rPr lang="nl-NL" dirty="0"/>
              <a:t>Doelstelling en resultaten</a:t>
            </a:r>
          </a:p>
          <a:p>
            <a:pPr marL="285750" indent="-285750">
              <a:buFont typeface="Courier New" panose="02070309020205020404" pitchFamily="49" charset="0"/>
              <a:buChar char="o"/>
            </a:pPr>
            <a:r>
              <a:rPr lang="nl-NL" dirty="0"/>
              <a:t>Doelgroep</a:t>
            </a:r>
          </a:p>
          <a:p>
            <a:pPr marL="285750" indent="-285750">
              <a:buFont typeface="Courier New" panose="02070309020205020404" pitchFamily="49" charset="0"/>
              <a:buChar char="o"/>
            </a:pPr>
            <a:r>
              <a:rPr lang="nl-NL" dirty="0"/>
              <a:t>Inhoud</a:t>
            </a:r>
          </a:p>
          <a:p>
            <a:pPr marL="285750" indent="-285750">
              <a:buFont typeface="Courier New" panose="02070309020205020404" pitchFamily="49" charset="0"/>
              <a:buChar char="o"/>
            </a:pPr>
            <a:r>
              <a:rPr lang="nl-NL" dirty="0"/>
              <a:t>Uitvoering</a:t>
            </a:r>
          </a:p>
          <a:p>
            <a:pPr marL="285750" indent="-285750">
              <a:buFont typeface="Courier New" panose="02070309020205020404" pitchFamily="49" charset="0"/>
              <a:buChar char="o"/>
            </a:pPr>
            <a:r>
              <a:rPr lang="nl-NL" dirty="0"/>
              <a:t>Planning en looptijd</a:t>
            </a:r>
          </a:p>
          <a:p>
            <a:pPr marL="285750" indent="-285750">
              <a:buFont typeface="Courier New" panose="02070309020205020404" pitchFamily="49" charset="0"/>
              <a:buChar char="o"/>
            </a:pPr>
            <a:r>
              <a:rPr lang="nl-NL" dirty="0"/>
              <a:t>Marketing en communicatie</a:t>
            </a:r>
          </a:p>
          <a:p>
            <a:pPr marL="285750" indent="-285750">
              <a:buFont typeface="Courier New" panose="02070309020205020404" pitchFamily="49" charset="0"/>
              <a:buChar char="o"/>
            </a:pPr>
            <a:r>
              <a:rPr lang="nl-NL" dirty="0"/>
              <a:t>Financiën</a:t>
            </a:r>
          </a:p>
          <a:p>
            <a:pPr marL="285750" indent="-285750">
              <a:buFont typeface="Courier New" panose="02070309020205020404" pitchFamily="49" charset="0"/>
              <a:buChar char="o"/>
            </a:pPr>
            <a:r>
              <a:rPr lang="nl-NL" dirty="0"/>
              <a:t>Gevraagde bedrag</a:t>
            </a:r>
          </a:p>
          <a:p>
            <a:pPr marL="285750" indent="-285750">
              <a:buFont typeface="Courier New" panose="02070309020205020404" pitchFamily="49" charset="0"/>
              <a:buChar char="o"/>
            </a:pPr>
            <a:r>
              <a:rPr lang="nl-NL" dirty="0"/>
              <a:t>Overzicht van andere lopende aanvragen (lijst benaderde subsidieverstrekkers en fondsen)</a:t>
            </a:r>
          </a:p>
        </p:txBody>
      </p:sp>
      <p:sp>
        <p:nvSpPr>
          <p:cNvPr id="4" name="Rechthoek 3">
            <a:extLst>
              <a:ext uri="{FF2B5EF4-FFF2-40B4-BE49-F238E27FC236}">
                <a16:creationId xmlns:a16="http://schemas.microsoft.com/office/drawing/2014/main" id="{E48D714C-3CBA-44A7-A6BA-6BF2E5649FEC}"/>
              </a:ext>
            </a:extLst>
          </p:cNvPr>
          <p:cNvSpPr/>
          <p:nvPr/>
        </p:nvSpPr>
        <p:spPr>
          <a:xfrm>
            <a:off x="5274260" y="5575616"/>
            <a:ext cx="6096000" cy="923330"/>
          </a:xfrm>
          <a:prstGeom prst="rect">
            <a:avLst/>
          </a:prstGeom>
        </p:spPr>
        <p:txBody>
          <a:bodyPr>
            <a:spAutoFit/>
          </a:bodyPr>
          <a:lstStyle/>
          <a:p>
            <a:r>
              <a:rPr lang="nl-NL" b="1" i="1" dirty="0">
                <a:solidFill>
                  <a:schemeClr val="accent4"/>
                </a:solidFill>
              </a:rPr>
              <a:t>Om de subsidieverstrekker(s) een goed inzicht in je project te geven is het superbelangrijk dat je met elke subsidieaanvraag een begroting en dekkingsplan meestuurt.</a:t>
            </a:r>
          </a:p>
        </p:txBody>
      </p:sp>
      <p:sp>
        <p:nvSpPr>
          <p:cNvPr id="5" name="Rechthoek 4">
            <a:extLst>
              <a:ext uri="{FF2B5EF4-FFF2-40B4-BE49-F238E27FC236}">
                <a16:creationId xmlns:a16="http://schemas.microsoft.com/office/drawing/2014/main" id="{3884B79A-6204-4ECC-BA85-519C046AF87E}"/>
              </a:ext>
            </a:extLst>
          </p:cNvPr>
          <p:cNvSpPr/>
          <p:nvPr/>
        </p:nvSpPr>
        <p:spPr>
          <a:xfrm>
            <a:off x="1387875" y="820718"/>
            <a:ext cx="9460637" cy="923330"/>
          </a:xfrm>
          <a:prstGeom prst="rect">
            <a:avLst/>
          </a:prstGeom>
        </p:spPr>
        <p:txBody>
          <a:bodyPr wrap="square">
            <a:spAutoFit/>
          </a:bodyPr>
          <a:lstStyle/>
          <a:p>
            <a:r>
              <a:rPr lang="nl-NL" dirty="0">
                <a:solidFill>
                  <a:schemeClr val="accent3"/>
                </a:solidFill>
              </a:rPr>
              <a:t>Wil je succesvol subsidies aanvragen dan is het absoluut belangrijk dat je een projectplan schrijft. Dit projectplan moet de te benaderen fondsen en subsidieverstrekkers een duidelijk beeld geven over je subsidieaanvraag. </a:t>
            </a:r>
            <a:r>
              <a:rPr lang="nl-NL" dirty="0"/>
              <a:t>Onderdelen:</a:t>
            </a:r>
          </a:p>
        </p:txBody>
      </p:sp>
    </p:spTree>
    <p:extLst>
      <p:ext uri="{BB962C8B-B14F-4D97-AF65-F5344CB8AC3E}">
        <p14:creationId xmlns:p14="http://schemas.microsoft.com/office/powerpoint/2010/main" val="409733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EED4DB-CDAC-4EA8-B728-E92826EDFCCE}"/>
              </a:ext>
            </a:extLst>
          </p:cNvPr>
          <p:cNvSpPr txBox="1"/>
          <p:nvPr/>
        </p:nvSpPr>
        <p:spPr>
          <a:xfrm>
            <a:off x="1162974" y="1473692"/>
            <a:ext cx="8300623" cy="523220"/>
          </a:xfrm>
          <a:prstGeom prst="rect">
            <a:avLst/>
          </a:prstGeom>
          <a:noFill/>
        </p:spPr>
        <p:txBody>
          <a:bodyPr wrap="square" rtlCol="0">
            <a:spAutoFit/>
          </a:bodyPr>
          <a:lstStyle/>
          <a:p>
            <a:r>
              <a:rPr lang="nl-NL" sz="2800" b="1" dirty="0">
                <a:solidFill>
                  <a:schemeClr val="accent4">
                    <a:lumMod val="60000"/>
                    <a:lumOff val="40000"/>
                  </a:schemeClr>
                </a:solidFill>
              </a:rPr>
              <a:t>Optie 2: andere manieren van financiële steun?!  </a:t>
            </a:r>
          </a:p>
        </p:txBody>
      </p:sp>
      <p:sp>
        <p:nvSpPr>
          <p:cNvPr id="4" name="Rechthoek 3">
            <a:extLst>
              <a:ext uri="{FF2B5EF4-FFF2-40B4-BE49-F238E27FC236}">
                <a16:creationId xmlns:a16="http://schemas.microsoft.com/office/drawing/2014/main" id="{C05B665E-85A8-4C4B-A667-744C951EC360}"/>
              </a:ext>
            </a:extLst>
          </p:cNvPr>
          <p:cNvSpPr/>
          <p:nvPr/>
        </p:nvSpPr>
        <p:spPr>
          <a:xfrm rot="21364847">
            <a:off x="811230" y="2267276"/>
            <a:ext cx="4598679" cy="646331"/>
          </a:xfrm>
          <a:prstGeom prst="rect">
            <a:avLst/>
          </a:prstGeom>
          <a:noFill/>
        </p:spPr>
        <p:txBody>
          <a:bodyPr wrap="square" lIns="91440" tIns="45720" rIns="91440" bIns="45720">
            <a:spAutoFit/>
          </a:bodyPr>
          <a:lstStyle/>
          <a:p>
            <a:pPr algn="ctr"/>
            <a:r>
              <a:rPr lang="nl-NL"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Aanvragen bij fondsen </a:t>
            </a:r>
          </a:p>
        </p:txBody>
      </p:sp>
      <p:sp>
        <p:nvSpPr>
          <p:cNvPr id="5" name="Rechthoek 4">
            <a:extLst>
              <a:ext uri="{FF2B5EF4-FFF2-40B4-BE49-F238E27FC236}">
                <a16:creationId xmlns:a16="http://schemas.microsoft.com/office/drawing/2014/main" id="{C3AD8182-E755-43AB-95AF-39629FFBE396}"/>
              </a:ext>
            </a:extLst>
          </p:cNvPr>
          <p:cNvSpPr/>
          <p:nvPr/>
        </p:nvSpPr>
        <p:spPr>
          <a:xfrm rot="389197">
            <a:off x="7638834" y="2239561"/>
            <a:ext cx="3649525" cy="923330"/>
          </a:xfrm>
          <a:prstGeom prst="rect">
            <a:avLst/>
          </a:prstGeom>
          <a:noFill/>
        </p:spPr>
        <p:txBody>
          <a:bodyPr wrap="none" lIns="91440" tIns="45720" rIns="91440" bIns="45720">
            <a:spAutoFit/>
          </a:bodyPr>
          <a:lstStyle/>
          <a:p>
            <a:pPr algn="ctr"/>
            <a:r>
              <a:rPr lang="nl-NL"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Crowdfunding</a:t>
            </a: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6" name="Rechthoek 5">
            <a:extLst>
              <a:ext uri="{FF2B5EF4-FFF2-40B4-BE49-F238E27FC236}">
                <a16:creationId xmlns:a16="http://schemas.microsoft.com/office/drawing/2014/main" id="{B49EC4B2-F73E-4257-8C1D-2CC4D100286D}"/>
              </a:ext>
            </a:extLst>
          </p:cNvPr>
          <p:cNvSpPr/>
          <p:nvPr/>
        </p:nvSpPr>
        <p:spPr>
          <a:xfrm rot="315890">
            <a:off x="2413731" y="3133003"/>
            <a:ext cx="3478837"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Sponsoring </a:t>
            </a:r>
          </a:p>
        </p:txBody>
      </p:sp>
      <p:sp>
        <p:nvSpPr>
          <p:cNvPr id="7" name="Rechthoek 6">
            <a:extLst>
              <a:ext uri="{FF2B5EF4-FFF2-40B4-BE49-F238E27FC236}">
                <a16:creationId xmlns:a16="http://schemas.microsoft.com/office/drawing/2014/main" id="{2D375B66-A67F-4414-9B0E-F77AE3D5E3C9}"/>
              </a:ext>
            </a:extLst>
          </p:cNvPr>
          <p:cNvSpPr/>
          <p:nvPr/>
        </p:nvSpPr>
        <p:spPr>
          <a:xfrm rot="927796">
            <a:off x="6114462" y="3137976"/>
            <a:ext cx="419396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4000" b="1" cap="none" spc="0" dirty="0">
                <a:ln/>
                <a:solidFill>
                  <a:schemeClr val="accent4"/>
                </a:solidFill>
                <a:effectLst/>
              </a:rPr>
              <a:t>Donaties en giften </a:t>
            </a:r>
          </a:p>
        </p:txBody>
      </p:sp>
      <p:sp>
        <p:nvSpPr>
          <p:cNvPr id="8" name="Rechthoek 7">
            <a:extLst>
              <a:ext uri="{FF2B5EF4-FFF2-40B4-BE49-F238E27FC236}">
                <a16:creationId xmlns:a16="http://schemas.microsoft.com/office/drawing/2014/main" id="{463D3877-2C1F-46A6-A718-10006E5A7B31}"/>
              </a:ext>
            </a:extLst>
          </p:cNvPr>
          <p:cNvSpPr/>
          <p:nvPr/>
        </p:nvSpPr>
        <p:spPr>
          <a:xfrm rot="21270411">
            <a:off x="7179512" y="4716344"/>
            <a:ext cx="4086054" cy="769441"/>
          </a:xfrm>
          <a:prstGeom prst="rect">
            <a:avLst/>
          </a:prstGeom>
          <a:noFill/>
        </p:spPr>
        <p:txBody>
          <a:bodyPr wrap="none" lIns="91440" tIns="45720" rIns="91440" bIns="45720">
            <a:spAutoFit/>
          </a:bodyPr>
          <a:lstStyle/>
          <a:p>
            <a:pPr algn="ctr"/>
            <a:r>
              <a:rPr lang="nl-NL"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Inkomsten via …</a:t>
            </a:r>
          </a:p>
        </p:txBody>
      </p:sp>
      <p:sp>
        <p:nvSpPr>
          <p:cNvPr id="9" name="Rechthoek 8">
            <a:extLst>
              <a:ext uri="{FF2B5EF4-FFF2-40B4-BE49-F238E27FC236}">
                <a16:creationId xmlns:a16="http://schemas.microsoft.com/office/drawing/2014/main" id="{B39FBFD3-5FF8-47C3-9C0B-AA70CBC148B9}"/>
              </a:ext>
            </a:extLst>
          </p:cNvPr>
          <p:cNvSpPr/>
          <p:nvPr/>
        </p:nvSpPr>
        <p:spPr>
          <a:xfrm rot="20782633">
            <a:off x="1052788" y="4673747"/>
            <a:ext cx="4504695" cy="523220"/>
          </a:xfrm>
          <a:prstGeom prst="rect">
            <a:avLst/>
          </a:prstGeom>
          <a:noFill/>
        </p:spPr>
        <p:txBody>
          <a:bodyPr wrap="none" lIns="91440" tIns="45720" rIns="91440" bIns="45720">
            <a:spAutoFit/>
          </a:bodyPr>
          <a:lstStyle/>
          <a:p>
            <a:pPr algn="ctr"/>
            <a:r>
              <a:rPr lang="nl-NL" sz="2800" b="0" cap="none" spc="0" dirty="0">
                <a:ln w="0"/>
                <a:solidFill>
                  <a:srgbClr val="FF0000"/>
                </a:solidFill>
                <a:effectLst/>
              </a:rPr>
              <a:t>Werken met het bedrijfsleven</a:t>
            </a:r>
          </a:p>
        </p:txBody>
      </p:sp>
      <p:sp>
        <p:nvSpPr>
          <p:cNvPr id="10" name="Rechthoek 9">
            <a:extLst>
              <a:ext uri="{FF2B5EF4-FFF2-40B4-BE49-F238E27FC236}">
                <a16:creationId xmlns:a16="http://schemas.microsoft.com/office/drawing/2014/main" id="{9A19A7F6-3A39-4B60-9640-6649FB1F637D}"/>
              </a:ext>
            </a:extLst>
          </p:cNvPr>
          <p:cNvSpPr/>
          <p:nvPr/>
        </p:nvSpPr>
        <p:spPr>
          <a:xfrm rot="21210575">
            <a:off x="3627162" y="5351811"/>
            <a:ext cx="2961756" cy="954107"/>
          </a:xfrm>
          <a:prstGeom prst="rect">
            <a:avLst/>
          </a:prstGeom>
          <a:noFill/>
        </p:spPr>
        <p:txBody>
          <a:bodyPr wrap="square" lIns="91440" tIns="45720" rIns="91440" bIns="45720">
            <a:spAutoFit/>
          </a:bodyPr>
          <a:lstStyle/>
          <a:p>
            <a:pPr algn="ctr"/>
            <a:r>
              <a:rPr lang="nl-NL" b="1" dirty="0"/>
              <a:t> </a:t>
            </a:r>
            <a:r>
              <a:rPr lang="nl-NL" sz="2800" b="1" spc="50" dirty="0">
                <a:ln w="9525" cmpd="sng">
                  <a:solidFill>
                    <a:schemeClr val="accent1"/>
                  </a:solidFill>
                  <a:prstDash val="solid"/>
                </a:ln>
                <a:solidFill>
                  <a:srgbClr val="70AD47">
                    <a:tint val="1000"/>
                  </a:srgbClr>
                </a:solidFill>
                <a:effectLst>
                  <a:glow rad="38100">
                    <a:schemeClr val="accent1">
                      <a:alpha val="40000"/>
                    </a:schemeClr>
                  </a:glow>
                </a:effectLst>
              </a:rPr>
              <a:t>Zoek een mediapartner</a:t>
            </a:r>
            <a:endPar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7811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7E374E6-F01B-4387-ABBD-5B8F4A01EA04}"/>
              </a:ext>
            </a:extLst>
          </p:cNvPr>
          <p:cNvSpPr txBox="1"/>
          <p:nvPr/>
        </p:nvSpPr>
        <p:spPr>
          <a:xfrm>
            <a:off x="1866900" y="952500"/>
            <a:ext cx="9105900" cy="5724644"/>
          </a:xfrm>
          <a:prstGeom prst="rect">
            <a:avLst/>
          </a:prstGeom>
          <a:noFill/>
        </p:spPr>
        <p:txBody>
          <a:bodyPr wrap="square" rtlCol="0">
            <a:spAutoFit/>
          </a:bodyPr>
          <a:lstStyle/>
          <a:p>
            <a:r>
              <a:rPr lang="nl-NL" sz="3600" b="1" dirty="0">
                <a:solidFill>
                  <a:schemeClr val="accent3"/>
                </a:solidFill>
              </a:rPr>
              <a:t>Opdracht:</a:t>
            </a:r>
          </a:p>
          <a:p>
            <a:endParaRPr lang="nl-NL" dirty="0"/>
          </a:p>
          <a:p>
            <a:r>
              <a:rPr lang="nl-NL" sz="2400" dirty="0"/>
              <a:t>Werk samen met IBS-groepsleden aan de volgende vragen:</a:t>
            </a:r>
          </a:p>
          <a:p>
            <a:endParaRPr lang="nl-NL" sz="2400" dirty="0"/>
          </a:p>
          <a:p>
            <a:r>
              <a:rPr lang="nl-NL" sz="2400" dirty="0"/>
              <a:t>1. Waarvoor kunnen jullie extra geld gebruiken voor de uitvoering van jullie advies?</a:t>
            </a:r>
          </a:p>
          <a:p>
            <a:endParaRPr lang="nl-NL" sz="2400" dirty="0"/>
          </a:p>
          <a:p>
            <a:r>
              <a:rPr lang="nl-NL" sz="2400" dirty="0"/>
              <a:t>2. Waar zou je daarvoor subsidie kunnen vinden? Onderzoek de mogelijkheden van overheid en fondsen. </a:t>
            </a:r>
          </a:p>
          <a:p>
            <a:endParaRPr lang="nl-NL" sz="2400" dirty="0"/>
          </a:p>
          <a:p>
            <a:r>
              <a:rPr lang="nl-NL" sz="2400" dirty="0"/>
              <a:t>3. Beschrijf de link tussen de potentiële subsidieverstrekker en jullie aanvraag. </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42766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3BB6754-0608-4B60-99F7-66CE330E133C}"/>
              </a:ext>
            </a:extLst>
          </p:cNvPr>
          <p:cNvSpPr txBox="1"/>
          <p:nvPr/>
        </p:nvSpPr>
        <p:spPr>
          <a:xfrm>
            <a:off x="438150" y="834509"/>
            <a:ext cx="6096000" cy="646331"/>
          </a:xfrm>
          <a:prstGeom prst="rect">
            <a:avLst/>
          </a:prstGeom>
          <a:noFill/>
        </p:spPr>
        <p:txBody>
          <a:bodyPr wrap="square">
            <a:spAutoFit/>
          </a:bodyPr>
          <a:lstStyle/>
          <a:p>
            <a:r>
              <a:rPr lang="nl-NL" sz="36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B</a:t>
            </a:r>
            <a:r>
              <a:rPr lang="nl-NL" sz="36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egrippenlijst</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NL" dirty="0"/>
          </a:p>
        </p:txBody>
      </p:sp>
      <p:graphicFrame>
        <p:nvGraphicFramePr>
          <p:cNvPr id="4" name="Tabel 3">
            <a:extLst>
              <a:ext uri="{FF2B5EF4-FFF2-40B4-BE49-F238E27FC236}">
                <a16:creationId xmlns:a16="http://schemas.microsoft.com/office/drawing/2014/main" id="{2C1FB622-7455-4195-915E-73E2ED7F00AA}"/>
              </a:ext>
            </a:extLst>
          </p:cNvPr>
          <p:cNvGraphicFramePr>
            <a:graphicFrameLocks noGrp="1"/>
          </p:cNvGraphicFramePr>
          <p:nvPr>
            <p:extLst>
              <p:ext uri="{D42A27DB-BD31-4B8C-83A1-F6EECF244321}">
                <p14:modId xmlns:p14="http://schemas.microsoft.com/office/powerpoint/2010/main" val="2723383001"/>
              </p:ext>
            </p:extLst>
          </p:nvPr>
        </p:nvGraphicFramePr>
        <p:xfrm>
          <a:off x="3374097" y="1589619"/>
          <a:ext cx="8585022" cy="4433872"/>
        </p:xfrm>
        <a:graphic>
          <a:graphicData uri="http://schemas.openxmlformats.org/drawingml/2006/table">
            <a:tbl>
              <a:tblPr firstRow="1" firstCol="1" bandRow="1"/>
              <a:tblGrid>
                <a:gridCol w="8585022">
                  <a:extLst>
                    <a:ext uri="{9D8B030D-6E8A-4147-A177-3AD203B41FA5}">
                      <a16:colId xmlns:a16="http://schemas.microsoft.com/office/drawing/2014/main" val="3086547705"/>
                    </a:ext>
                  </a:extLst>
                </a:gridCol>
              </a:tblGrid>
              <a:tr h="326351">
                <a:tc>
                  <a:txBody>
                    <a:bodyPr/>
                    <a:lstStyle/>
                    <a:p>
                      <a:pPr>
                        <a:lnSpc>
                          <a:spcPct val="107000"/>
                        </a:lnSpc>
                        <a:spcBef>
                          <a:spcPts val="200"/>
                        </a:spcBef>
                        <a:spcAft>
                          <a:spcPts val="200"/>
                        </a:spcAft>
                        <a:tabLst>
                          <a:tab pos="180340" algn="l"/>
                        </a:tabLst>
                      </a:pPr>
                      <a:r>
                        <a:rPr lang="nl-NL" sz="2400">
                          <a:effectLst/>
                          <a:latin typeface="Arial" panose="020B0604020202020204" pitchFamily="34" charset="0"/>
                          <a:ea typeface="Calibri" panose="020F0502020204030204" pitchFamily="34" charset="0"/>
                          <a:cs typeface="Times New Roman" panose="02020603050405020304" pitchFamily="18" charset="0"/>
                        </a:rPr>
                        <a:t>Bestemmingsplan</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00533441"/>
                  </a:ext>
                </a:extLst>
              </a:tr>
              <a:tr h="326351">
                <a:tc>
                  <a:txBody>
                    <a:bodyPr/>
                    <a:lstStyle/>
                    <a:p>
                      <a:pPr>
                        <a:lnSpc>
                          <a:spcPct val="106000"/>
                        </a:lnSpc>
                        <a:spcAft>
                          <a:spcPts val="800"/>
                        </a:spcAft>
                      </a:pPr>
                      <a:r>
                        <a:rPr lang="nl-NL"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Omgevingswet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364122693"/>
                  </a:ext>
                </a:extLst>
              </a:tr>
              <a:tr h="326351">
                <a:tc>
                  <a:txBody>
                    <a:bodyPr/>
                    <a:lstStyle/>
                    <a:p>
                      <a:pPr>
                        <a:lnSpc>
                          <a:spcPct val="106000"/>
                        </a:lnSpc>
                        <a:spcAft>
                          <a:spcPts val="800"/>
                        </a:spcAft>
                      </a:pPr>
                      <a:r>
                        <a:rPr lang="nl-NL"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Gebiedsontwikkeling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9768520"/>
                  </a:ext>
                </a:extLst>
              </a:tr>
              <a:tr h="326351">
                <a:tc>
                  <a:txBody>
                    <a:bodyPr/>
                    <a:lstStyle/>
                    <a:p>
                      <a:pPr>
                        <a:lnSpc>
                          <a:spcPct val="106000"/>
                        </a:lnSpc>
                        <a:spcAft>
                          <a:spcPts val="800"/>
                        </a:spcAft>
                      </a:pPr>
                      <a:r>
                        <a:rPr lang="nl-NL"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Gentrificatie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22653510"/>
                  </a:ext>
                </a:extLst>
              </a:tr>
              <a:tr h="326351">
                <a:tc>
                  <a:txBody>
                    <a:bodyPr/>
                    <a:lstStyle/>
                    <a:p>
                      <a:pPr>
                        <a:lnSpc>
                          <a:spcPct val="106000"/>
                        </a:lnSpc>
                        <a:spcAft>
                          <a:spcPts val="800"/>
                        </a:spcAft>
                      </a:pPr>
                      <a:r>
                        <a:rPr lang="nl-NL"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Leefbaarheid &amp; wijkontwikkeling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92917852"/>
                  </a:ext>
                </a:extLst>
              </a:tr>
              <a:tr h="326351">
                <a:tc>
                  <a:txBody>
                    <a:bodyPr/>
                    <a:lstStyle/>
                    <a:p>
                      <a:pPr>
                        <a:lnSpc>
                          <a:spcPct val="107000"/>
                        </a:lnSpc>
                        <a:spcBef>
                          <a:spcPts val="200"/>
                        </a:spcBef>
                        <a:spcAft>
                          <a:spcPts val="200"/>
                        </a:spcAft>
                        <a:tabLst>
                          <a:tab pos="180340" algn="l"/>
                        </a:tabLst>
                      </a:pPr>
                      <a:r>
                        <a:rPr lang="nl-NL"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Aandachtswijk, focuswijken en Vogelaarwijk.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76150584"/>
                  </a:ext>
                </a:extLst>
              </a:tr>
              <a:tr h="326351">
                <a:tc>
                  <a:txBody>
                    <a:bodyPr/>
                    <a:lstStyle/>
                    <a:p>
                      <a:pPr>
                        <a:lnSpc>
                          <a:spcPct val="107000"/>
                        </a:lnSpc>
                        <a:spcBef>
                          <a:spcPts val="200"/>
                        </a:spcBef>
                        <a:spcAft>
                          <a:spcPts val="200"/>
                        </a:spcAft>
                        <a:tabLst>
                          <a:tab pos="180340" algn="l"/>
                        </a:tabLst>
                      </a:pPr>
                      <a:r>
                        <a:rPr lang="nl-NL"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Burgerparticipatie vroeger en nu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816286132"/>
                  </a:ext>
                </a:extLst>
              </a:tr>
              <a:tr h="326351">
                <a:tc>
                  <a:txBody>
                    <a:bodyPr/>
                    <a:lstStyle/>
                    <a:p>
                      <a:pPr>
                        <a:lnSpc>
                          <a:spcPct val="107000"/>
                        </a:lnSpc>
                        <a:spcBef>
                          <a:spcPts val="200"/>
                        </a:spcBef>
                        <a:spcAft>
                          <a:spcPts val="200"/>
                        </a:spcAft>
                        <a:tabLst>
                          <a:tab pos="180340" algn="l"/>
                        </a:tabLst>
                      </a:pPr>
                      <a:r>
                        <a:rPr lang="nl-NL"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Sociaal maatschappelijke uitdagingen en sociale innovatie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86238895"/>
                  </a:ext>
                </a:extLst>
              </a:tr>
              <a:tr h="326351">
                <a:tc>
                  <a:txBody>
                    <a:bodyPr/>
                    <a:lstStyle/>
                    <a:p>
                      <a:pPr>
                        <a:lnSpc>
                          <a:spcPct val="107000"/>
                        </a:lnSpc>
                        <a:spcBef>
                          <a:spcPts val="200"/>
                        </a:spcBef>
                        <a:spcAft>
                          <a:spcPts val="200"/>
                        </a:spcAft>
                        <a:tabLst>
                          <a:tab pos="180340" algn="l"/>
                        </a:tabLst>
                      </a:pPr>
                      <a:r>
                        <a:rPr lang="nl-NL"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Energietransitie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945812976"/>
                  </a:ext>
                </a:extLst>
              </a:tr>
              <a:tr h="326351">
                <a:tc>
                  <a:txBody>
                    <a:bodyPr/>
                    <a:lstStyle/>
                    <a:p>
                      <a:pPr>
                        <a:lnSpc>
                          <a:spcPct val="107000"/>
                        </a:lnSpc>
                        <a:spcBef>
                          <a:spcPts val="200"/>
                        </a:spcBef>
                        <a:spcAft>
                          <a:spcPts val="200"/>
                        </a:spcAft>
                        <a:tabLst>
                          <a:tab pos="180340" algn="l"/>
                        </a:tabLst>
                      </a:pPr>
                      <a:r>
                        <a:rPr lang="nl-NL"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Sociale domein en leefbaarheid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96343228"/>
                  </a:ext>
                </a:extLst>
              </a:tr>
              <a:tr h="728136">
                <a:tc>
                  <a:txBody>
                    <a:bodyPr/>
                    <a:lstStyle/>
                    <a:p>
                      <a:pPr>
                        <a:lnSpc>
                          <a:spcPct val="107000"/>
                        </a:lnSpc>
                        <a:spcBef>
                          <a:spcPts val="200"/>
                        </a:spcBef>
                        <a:spcAft>
                          <a:spcPts val="200"/>
                        </a:spcAft>
                        <a:tabLst>
                          <a:tab pos="180340" algn="l"/>
                        </a:tabLst>
                      </a:pPr>
                      <a:r>
                        <a:rPr lang="nl-NL"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Subsidie aanvraag: waarom, wanneer en het proces.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46919012"/>
                  </a:ext>
                </a:extLst>
              </a:tr>
            </a:tbl>
          </a:graphicData>
        </a:graphic>
      </p:graphicFrame>
      <p:sp>
        <p:nvSpPr>
          <p:cNvPr id="2" name="Pijl: rechts 1">
            <a:extLst>
              <a:ext uri="{FF2B5EF4-FFF2-40B4-BE49-F238E27FC236}">
                <a16:creationId xmlns:a16="http://schemas.microsoft.com/office/drawing/2014/main" id="{3386F069-8086-4814-8908-C371D38F9ECC}"/>
              </a:ext>
            </a:extLst>
          </p:cNvPr>
          <p:cNvSpPr/>
          <p:nvPr/>
        </p:nvSpPr>
        <p:spPr>
          <a:xfrm>
            <a:off x="575353" y="1800546"/>
            <a:ext cx="2414427" cy="3256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Pak de begrippenlijst er even bij. Waar wil je meer over weten?</a:t>
            </a:r>
          </a:p>
        </p:txBody>
      </p:sp>
    </p:spTree>
    <p:extLst>
      <p:ext uri="{BB962C8B-B14F-4D97-AF65-F5344CB8AC3E}">
        <p14:creationId xmlns:p14="http://schemas.microsoft.com/office/powerpoint/2010/main" val="1069489598"/>
      </p:ext>
    </p:extLst>
  </p:cSld>
  <p:clrMapOvr>
    <a:masterClrMapping/>
  </p:clrMapOvr>
</p:sld>
</file>

<file path=ppt/theme/theme1.xml><?xml version="1.0" encoding="utf-8"?>
<a:theme xmlns:a="http://schemas.openxmlformats.org/drawingml/2006/main" name="SketchLinesVTI">
  <a:themeElements>
    <a:clrScheme name="AnalogousFromDarkSeedLeftStep">
      <a:dk1>
        <a:srgbClr val="000000"/>
      </a:dk1>
      <a:lt1>
        <a:srgbClr val="FFFFFF"/>
      </a:lt1>
      <a:dk2>
        <a:srgbClr val="242E41"/>
      </a:dk2>
      <a:lt2>
        <a:srgbClr val="E2E8E2"/>
      </a:lt2>
      <a:accent1>
        <a:srgbClr val="C848BE"/>
      </a:accent1>
      <a:accent2>
        <a:srgbClr val="8B36B6"/>
      </a:accent2>
      <a:accent3>
        <a:srgbClr val="6848C8"/>
      </a:accent3>
      <a:accent4>
        <a:srgbClr val="3F53BA"/>
      </a:accent4>
      <a:accent5>
        <a:srgbClr val="4893C8"/>
      </a:accent5>
      <a:accent6>
        <a:srgbClr val="35B3B3"/>
      </a:accent6>
      <a:hlink>
        <a:srgbClr val="4478C0"/>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FD0971-1120-444F-AB06-0A057C28E897}">
  <ds:schemaRefs>
    <ds:schemaRef ds:uri="http://schemas.microsoft.com/office/2006/metadata/propertie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47a28104-336f-447d-946e-e305ac2bcd47"/>
    <ds:schemaRef ds:uri="34354c1b-6b8c-435b-ad50-990538c19557"/>
    <ds:schemaRef ds:uri="http://www.w3.org/XML/1998/namespace"/>
  </ds:schemaRefs>
</ds:datastoreItem>
</file>

<file path=customXml/itemProps2.xml><?xml version="1.0" encoding="utf-8"?>
<ds:datastoreItem xmlns:ds="http://schemas.openxmlformats.org/officeDocument/2006/customXml" ds:itemID="{6F5D80CD-5F3E-4C37-801A-C2713055F112}">
  <ds:schemaRefs>
    <ds:schemaRef ds:uri="http://schemas.microsoft.com/sharepoint/v3/contenttype/forms"/>
  </ds:schemaRefs>
</ds:datastoreItem>
</file>

<file path=customXml/itemProps3.xml><?xml version="1.0" encoding="utf-8"?>
<ds:datastoreItem xmlns:ds="http://schemas.openxmlformats.org/officeDocument/2006/customXml" ds:itemID="{B42E9C55-7C2A-44E2-8DA0-D6817A597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TotalTime>
  <Words>1016</Words>
  <Application>Microsoft Office PowerPoint</Application>
  <PresentationFormat>Breedbeeld</PresentationFormat>
  <Paragraphs>102</Paragraphs>
  <Slides>21</Slides>
  <Notes>0</Notes>
  <HiddenSlides>0</HiddenSlides>
  <MMClips>0</MMClips>
  <ScaleCrop>false</ScaleCrop>
  <HeadingPairs>
    <vt:vector size="4" baseType="variant">
      <vt:variant>
        <vt:lpstr>Thema</vt:lpstr>
      </vt:variant>
      <vt:variant>
        <vt:i4>2</vt:i4>
      </vt:variant>
      <vt:variant>
        <vt:lpstr>Diatitels</vt:lpstr>
      </vt:variant>
      <vt:variant>
        <vt:i4>21</vt:i4>
      </vt:variant>
    </vt:vector>
  </HeadingPairs>
  <TitlesOfParts>
    <vt:vector size="23" baseType="lpstr">
      <vt:lpstr>SketchLinesVTI</vt:lpstr>
      <vt:lpstr>Helicon thema</vt:lpstr>
      <vt:lpstr>Les 6  Stad en Wijk Leefbaarheid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Goed weekeinde!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6  Stad en Wijk Leefbaarheid </dc:title>
  <dc:creator>Pascalle Cup</dc:creator>
  <cp:lastModifiedBy>Pascalle Cup</cp:lastModifiedBy>
  <cp:revision>17</cp:revision>
  <dcterms:created xsi:type="dcterms:W3CDTF">2020-10-01T14:16:52Z</dcterms:created>
  <dcterms:modified xsi:type="dcterms:W3CDTF">2020-10-02T07:40:05Z</dcterms:modified>
</cp:coreProperties>
</file>